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 id="2147483852" r:id="rId2"/>
  </p:sldMasterIdLst>
  <p:notesMasterIdLst>
    <p:notesMasterId r:id="rId24"/>
  </p:notesMasterIdLst>
  <p:sldIdLst>
    <p:sldId id="256" r:id="rId3"/>
    <p:sldId id="257" r:id="rId4"/>
    <p:sldId id="258" r:id="rId5"/>
    <p:sldId id="259" r:id="rId6"/>
    <p:sldId id="260" r:id="rId7"/>
    <p:sldId id="261" r:id="rId8"/>
    <p:sldId id="270" r:id="rId9"/>
    <p:sldId id="271" r:id="rId10"/>
    <p:sldId id="263" r:id="rId11"/>
    <p:sldId id="272" r:id="rId12"/>
    <p:sldId id="273" r:id="rId13"/>
    <p:sldId id="274" r:id="rId14"/>
    <p:sldId id="275" r:id="rId15"/>
    <p:sldId id="276" r:id="rId16"/>
    <p:sldId id="277" r:id="rId17"/>
    <p:sldId id="278" r:id="rId18"/>
    <p:sldId id="279" r:id="rId19"/>
    <p:sldId id="281" r:id="rId20"/>
    <p:sldId id="280" r:id="rId21"/>
    <p:sldId id="282" r:id="rId22"/>
    <p:sldId id="283" r:id="rId23"/>
  </p:sldIdLst>
  <p:sldSz cx="12192000" cy="6858000"/>
  <p:notesSz cx="7053263"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7095" autoAdjust="0"/>
    <p:restoredTop sz="85696" autoAdjust="0"/>
  </p:normalViewPr>
  <p:slideViewPr>
    <p:cSldViewPr snapToGrid="0">
      <p:cViewPr varScale="1">
        <p:scale>
          <a:sx n="57" d="100"/>
          <a:sy n="57" d="100"/>
        </p:scale>
        <p:origin x="172"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549946F-CFB1-4EF9-9AB2-862947BBF500}" type="doc">
      <dgm:prSet loTypeId="urn:microsoft.com/office/officeart/2005/8/layout/vList5" loCatId="list" qsTypeId="urn:microsoft.com/office/officeart/2005/8/quickstyle/simple2" qsCatId="simple" csTypeId="urn:microsoft.com/office/officeart/2005/8/colors/colorful5" csCatId="colorful" phldr="1"/>
      <dgm:spPr/>
      <dgm:t>
        <a:bodyPr/>
        <a:lstStyle/>
        <a:p>
          <a:endParaRPr lang="en-US"/>
        </a:p>
      </dgm:t>
    </dgm:pt>
    <dgm:pt modelId="{FC7A9BDD-498E-4A59-BEC4-A4C76F675C69}">
      <dgm:prSet/>
      <dgm:spPr/>
      <dgm:t>
        <a:bodyPr/>
        <a:lstStyle/>
        <a:p>
          <a:r>
            <a:rPr lang="en-US" dirty="0"/>
            <a:t>Antiquity</a:t>
          </a:r>
        </a:p>
      </dgm:t>
    </dgm:pt>
    <dgm:pt modelId="{8AACBDD1-2F72-4A1F-8DAD-1808A47733EA}" type="parTrans" cxnId="{5EB78874-47F3-493A-92CD-1B7D7203DAC2}">
      <dgm:prSet/>
      <dgm:spPr/>
      <dgm:t>
        <a:bodyPr/>
        <a:lstStyle/>
        <a:p>
          <a:endParaRPr lang="en-US"/>
        </a:p>
      </dgm:t>
    </dgm:pt>
    <dgm:pt modelId="{38CF0DF3-E1E1-4DA9-8BF8-07870695B020}" type="sibTrans" cxnId="{5EB78874-47F3-493A-92CD-1B7D7203DAC2}">
      <dgm:prSet/>
      <dgm:spPr/>
      <dgm:t>
        <a:bodyPr/>
        <a:lstStyle/>
        <a:p>
          <a:endParaRPr lang="en-US"/>
        </a:p>
      </dgm:t>
    </dgm:pt>
    <dgm:pt modelId="{A2777228-36B0-4891-9FCC-E57A8F6AF0BB}">
      <dgm:prSet/>
      <dgm:spPr/>
      <dgm:t>
        <a:bodyPr/>
        <a:lstStyle/>
        <a:p>
          <a:r>
            <a:rPr lang="en-US"/>
            <a:t>Accolades</a:t>
          </a:r>
        </a:p>
      </dgm:t>
    </dgm:pt>
    <dgm:pt modelId="{40E4037B-9054-452F-8BFB-E2259C9B103E}" type="parTrans" cxnId="{36C96D85-8E5A-405D-9A28-5A0F2FFB610C}">
      <dgm:prSet/>
      <dgm:spPr/>
      <dgm:t>
        <a:bodyPr/>
        <a:lstStyle/>
        <a:p>
          <a:endParaRPr lang="en-US"/>
        </a:p>
      </dgm:t>
    </dgm:pt>
    <dgm:pt modelId="{4EBE9A6D-8BB8-4EB5-96DB-E8FE9F982807}" type="sibTrans" cxnId="{36C96D85-8E5A-405D-9A28-5A0F2FFB610C}">
      <dgm:prSet/>
      <dgm:spPr/>
      <dgm:t>
        <a:bodyPr/>
        <a:lstStyle/>
        <a:p>
          <a:endParaRPr lang="en-US"/>
        </a:p>
      </dgm:t>
    </dgm:pt>
    <dgm:pt modelId="{259F67F6-C469-4DDB-B8B8-C10F8DB9E817}">
      <dgm:prSet/>
      <dgm:spPr/>
      <dgm:t>
        <a:bodyPr/>
        <a:lstStyle/>
        <a:p>
          <a:r>
            <a:rPr lang="en-US"/>
            <a:t>Admonishments</a:t>
          </a:r>
        </a:p>
      </dgm:t>
    </dgm:pt>
    <dgm:pt modelId="{62E71F30-4908-410B-8073-6DDB766F4B81}" type="parTrans" cxnId="{40583B22-5DA8-48E8-AF66-E906D0CC66FD}">
      <dgm:prSet/>
      <dgm:spPr/>
      <dgm:t>
        <a:bodyPr/>
        <a:lstStyle/>
        <a:p>
          <a:endParaRPr lang="en-US"/>
        </a:p>
      </dgm:t>
    </dgm:pt>
    <dgm:pt modelId="{A9C6B1DC-843A-44B8-BB0A-456F67521C4D}" type="sibTrans" cxnId="{40583B22-5DA8-48E8-AF66-E906D0CC66FD}">
      <dgm:prSet/>
      <dgm:spPr/>
      <dgm:t>
        <a:bodyPr/>
        <a:lstStyle/>
        <a:p>
          <a:endParaRPr lang="en-US"/>
        </a:p>
      </dgm:t>
    </dgm:pt>
    <dgm:pt modelId="{6A4D7BA6-6CF5-46DF-8FDE-A9F57C428588}">
      <dgm:prSet/>
      <dgm:spPr/>
      <dgm:t>
        <a:bodyPr/>
        <a:lstStyle/>
        <a:p>
          <a:r>
            <a:rPr lang="en-US" dirty="0"/>
            <a:t>Announcement</a:t>
          </a:r>
        </a:p>
      </dgm:t>
    </dgm:pt>
    <dgm:pt modelId="{1C507ED0-C6D0-4715-8339-58FBFF3DDA9B}" type="parTrans" cxnId="{CDE99EA2-E015-4138-B6D7-485147F66753}">
      <dgm:prSet/>
      <dgm:spPr/>
      <dgm:t>
        <a:bodyPr/>
        <a:lstStyle/>
        <a:p>
          <a:endParaRPr lang="en-US"/>
        </a:p>
      </dgm:t>
    </dgm:pt>
    <dgm:pt modelId="{A3EA84DC-BD78-48B1-A89F-9BD38A67EB4F}" type="sibTrans" cxnId="{CDE99EA2-E015-4138-B6D7-485147F66753}">
      <dgm:prSet/>
      <dgm:spPr/>
      <dgm:t>
        <a:bodyPr/>
        <a:lstStyle/>
        <a:p>
          <a:endParaRPr lang="en-US"/>
        </a:p>
      </dgm:t>
    </dgm:pt>
    <dgm:pt modelId="{31375F60-9F4B-4933-AD36-624FE56B390D}">
      <dgm:prSet/>
      <dgm:spPr/>
      <dgm:t>
        <a:bodyPr/>
        <a:lstStyle/>
        <a:p>
          <a:r>
            <a:rPr lang="en-US" dirty="0" err="1"/>
            <a:t>Assimulation</a:t>
          </a:r>
          <a:endParaRPr lang="en-US" dirty="0"/>
        </a:p>
        <a:p>
          <a:endParaRPr lang="en-US" dirty="0"/>
        </a:p>
      </dgm:t>
    </dgm:pt>
    <dgm:pt modelId="{C9A4321A-9887-4F8C-B7BE-7B4C4FF7C01D}" type="parTrans" cxnId="{A5F4BBD7-5512-46F4-A7D4-601142665903}">
      <dgm:prSet/>
      <dgm:spPr/>
      <dgm:t>
        <a:bodyPr/>
        <a:lstStyle/>
        <a:p>
          <a:endParaRPr lang="en-US"/>
        </a:p>
      </dgm:t>
    </dgm:pt>
    <dgm:pt modelId="{923E34CB-9815-49E7-AAF3-0737099728BC}" type="sibTrans" cxnId="{A5F4BBD7-5512-46F4-A7D4-601142665903}">
      <dgm:prSet/>
      <dgm:spPr/>
      <dgm:t>
        <a:bodyPr/>
        <a:lstStyle/>
        <a:p>
          <a:endParaRPr lang="en-US"/>
        </a:p>
      </dgm:t>
    </dgm:pt>
    <dgm:pt modelId="{E939AA75-C03C-4DB5-A1BD-CD0A13EA7421}" type="pres">
      <dgm:prSet presAssocID="{3549946F-CFB1-4EF9-9AB2-862947BBF500}" presName="Name0" presStyleCnt="0">
        <dgm:presLayoutVars>
          <dgm:dir/>
          <dgm:animLvl val="lvl"/>
          <dgm:resizeHandles val="exact"/>
        </dgm:presLayoutVars>
      </dgm:prSet>
      <dgm:spPr/>
    </dgm:pt>
    <dgm:pt modelId="{E8C89108-45D1-4650-8D46-7AA86DB34F81}" type="pres">
      <dgm:prSet presAssocID="{FC7A9BDD-498E-4A59-BEC4-A4C76F675C69}" presName="linNode" presStyleCnt="0"/>
      <dgm:spPr/>
    </dgm:pt>
    <dgm:pt modelId="{870DC1D1-DF29-4AD5-80B4-8C863AD869E2}" type="pres">
      <dgm:prSet presAssocID="{FC7A9BDD-498E-4A59-BEC4-A4C76F675C69}" presName="parentText" presStyleLbl="node1" presStyleIdx="0" presStyleCnt="5">
        <dgm:presLayoutVars>
          <dgm:chMax val="1"/>
          <dgm:bulletEnabled val="1"/>
        </dgm:presLayoutVars>
      </dgm:prSet>
      <dgm:spPr/>
    </dgm:pt>
    <dgm:pt modelId="{FB37F667-8393-42FD-9352-631B7AC5ED7D}" type="pres">
      <dgm:prSet presAssocID="{38CF0DF3-E1E1-4DA9-8BF8-07870695B020}" presName="sp" presStyleCnt="0"/>
      <dgm:spPr/>
    </dgm:pt>
    <dgm:pt modelId="{7274CE97-AE59-4DB0-A47D-8D0DE33DC9C9}" type="pres">
      <dgm:prSet presAssocID="{A2777228-36B0-4891-9FCC-E57A8F6AF0BB}" presName="linNode" presStyleCnt="0"/>
      <dgm:spPr/>
    </dgm:pt>
    <dgm:pt modelId="{96BCA8C1-BFA9-485D-9217-02B061B56D0B}" type="pres">
      <dgm:prSet presAssocID="{A2777228-36B0-4891-9FCC-E57A8F6AF0BB}" presName="parentText" presStyleLbl="node1" presStyleIdx="1" presStyleCnt="5">
        <dgm:presLayoutVars>
          <dgm:chMax val="1"/>
          <dgm:bulletEnabled val="1"/>
        </dgm:presLayoutVars>
      </dgm:prSet>
      <dgm:spPr/>
    </dgm:pt>
    <dgm:pt modelId="{DD88BA82-3F94-4962-BDEB-7901A6DCC65E}" type="pres">
      <dgm:prSet presAssocID="{4EBE9A6D-8BB8-4EB5-96DB-E8FE9F982807}" presName="sp" presStyleCnt="0"/>
      <dgm:spPr/>
    </dgm:pt>
    <dgm:pt modelId="{0793D390-F57A-4C15-B15E-4E7D657DBCE9}" type="pres">
      <dgm:prSet presAssocID="{259F67F6-C469-4DDB-B8B8-C10F8DB9E817}" presName="linNode" presStyleCnt="0"/>
      <dgm:spPr/>
    </dgm:pt>
    <dgm:pt modelId="{77FC2A5D-DBCB-45E2-8680-2CCBCB727C29}" type="pres">
      <dgm:prSet presAssocID="{259F67F6-C469-4DDB-B8B8-C10F8DB9E817}" presName="parentText" presStyleLbl="node1" presStyleIdx="2" presStyleCnt="5">
        <dgm:presLayoutVars>
          <dgm:chMax val="1"/>
          <dgm:bulletEnabled val="1"/>
        </dgm:presLayoutVars>
      </dgm:prSet>
      <dgm:spPr/>
    </dgm:pt>
    <dgm:pt modelId="{3BE0340A-E4F7-417C-888B-6C8815607589}" type="pres">
      <dgm:prSet presAssocID="{A9C6B1DC-843A-44B8-BB0A-456F67521C4D}" presName="sp" presStyleCnt="0"/>
      <dgm:spPr/>
    </dgm:pt>
    <dgm:pt modelId="{35D7EAB5-9B58-4851-AB60-269EC7586B9B}" type="pres">
      <dgm:prSet presAssocID="{6A4D7BA6-6CF5-46DF-8FDE-A9F57C428588}" presName="linNode" presStyleCnt="0"/>
      <dgm:spPr/>
    </dgm:pt>
    <dgm:pt modelId="{FC4FEF48-F956-401A-B25A-4447A74504FD}" type="pres">
      <dgm:prSet presAssocID="{6A4D7BA6-6CF5-46DF-8FDE-A9F57C428588}" presName="parentText" presStyleLbl="node1" presStyleIdx="3" presStyleCnt="5">
        <dgm:presLayoutVars>
          <dgm:chMax val="1"/>
          <dgm:bulletEnabled val="1"/>
        </dgm:presLayoutVars>
      </dgm:prSet>
      <dgm:spPr/>
    </dgm:pt>
    <dgm:pt modelId="{404E82C6-D627-4CAB-BEA0-B8E033A16A7C}" type="pres">
      <dgm:prSet presAssocID="{A3EA84DC-BD78-48B1-A89F-9BD38A67EB4F}" presName="sp" presStyleCnt="0"/>
      <dgm:spPr/>
    </dgm:pt>
    <dgm:pt modelId="{3888A0D9-198A-4B99-9986-8034BF400013}" type="pres">
      <dgm:prSet presAssocID="{31375F60-9F4B-4933-AD36-624FE56B390D}" presName="linNode" presStyleCnt="0"/>
      <dgm:spPr/>
    </dgm:pt>
    <dgm:pt modelId="{A477A8A6-0484-4022-9D3F-3FDFB3E4CABF}" type="pres">
      <dgm:prSet presAssocID="{31375F60-9F4B-4933-AD36-624FE56B390D}" presName="parentText" presStyleLbl="node1" presStyleIdx="4" presStyleCnt="5">
        <dgm:presLayoutVars>
          <dgm:chMax val="1"/>
          <dgm:bulletEnabled val="1"/>
        </dgm:presLayoutVars>
      </dgm:prSet>
      <dgm:spPr/>
    </dgm:pt>
  </dgm:ptLst>
  <dgm:cxnLst>
    <dgm:cxn modelId="{659AC619-5FE5-4426-8E88-F49F47989E04}" type="presOf" srcId="{31375F60-9F4B-4933-AD36-624FE56B390D}" destId="{A477A8A6-0484-4022-9D3F-3FDFB3E4CABF}" srcOrd="0" destOrd="0" presId="urn:microsoft.com/office/officeart/2005/8/layout/vList5"/>
    <dgm:cxn modelId="{40583B22-5DA8-48E8-AF66-E906D0CC66FD}" srcId="{3549946F-CFB1-4EF9-9AB2-862947BBF500}" destId="{259F67F6-C469-4DDB-B8B8-C10F8DB9E817}" srcOrd="2" destOrd="0" parTransId="{62E71F30-4908-410B-8073-6DDB766F4B81}" sibTransId="{A9C6B1DC-843A-44B8-BB0A-456F67521C4D}"/>
    <dgm:cxn modelId="{6AF13F32-3CB1-41A6-A75B-29C6070EFFA4}" type="presOf" srcId="{6A4D7BA6-6CF5-46DF-8FDE-A9F57C428588}" destId="{FC4FEF48-F956-401A-B25A-4447A74504FD}" srcOrd="0" destOrd="0" presId="urn:microsoft.com/office/officeart/2005/8/layout/vList5"/>
    <dgm:cxn modelId="{F9518544-8999-417F-B376-B94D232B81D9}" type="presOf" srcId="{3549946F-CFB1-4EF9-9AB2-862947BBF500}" destId="{E939AA75-C03C-4DB5-A1BD-CD0A13EA7421}" srcOrd="0" destOrd="0" presId="urn:microsoft.com/office/officeart/2005/8/layout/vList5"/>
    <dgm:cxn modelId="{5EB78874-47F3-493A-92CD-1B7D7203DAC2}" srcId="{3549946F-CFB1-4EF9-9AB2-862947BBF500}" destId="{FC7A9BDD-498E-4A59-BEC4-A4C76F675C69}" srcOrd="0" destOrd="0" parTransId="{8AACBDD1-2F72-4A1F-8DAD-1808A47733EA}" sibTransId="{38CF0DF3-E1E1-4DA9-8BF8-07870695B020}"/>
    <dgm:cxn modelId="{36C96D85-8E5A-405D-9A28-5A0F2FFB610C}" srcId="{3549946F-CFB1-4EF9-9AB2-862947BBF500}" destId="{A2777228-36B0-4891-9FCC-E57A8F6AF0BB}" srcOrd="1" destOrd="0" parTransId="{40E4037B-9054-452F-8BFB-E2259C9B103E}" sibTransId="{4EBE9A6D-8BB8-4EB5-96DB-E8FE9F982807}"/>
    <dgm:cxn modelId="{4ED3EB8E-8801-4D17-A41F-94154294FB0B}" type="presOf" srcId="{FC7A9BDD-498E-4A59-BEC4-A4C76F675C69}" destId="{870DC1D1-DF29-4AD5-80B4-8C863AD869E2}" srcOrd="0" destOrd="0" presId="urn:microsoft.com/office/officeart/2005/8/layout/vList5"/>
    <dgm:cxn modelId="{CDE99EA2-E015-4138-B6D7-485147F66753}" srcId="{3549946F-CFB1-4EF9-9AB2-862947BBF500}" destId="{6A4D7BA6-6CF5-46DF-8FDE-A9F57C428588}" srcOrd="3" destOrd="0" parTransId="{1C507ED0-C6D0-4715-8339-58FBFF3DDA9B}" sibTransId="{A3EA84DC-BD78-48B1-A89F-9BD38A67EB4F}"/>
    <dgm:cxn modelId="{3A8274C5-6F1C-4599-A281-5065466B70CC}" type="presOf" srcId="{259F67F6-C469-4DDB-B8B8-C10F8DB9E817}" destId="{77FC2A5D-DBCB-45E2-8680-2CCBCB727C29}" srcOrd="0" destOrd="0" presId="urn:microsoft.com/office/officeart/2005/8/layout/vList5"/>
    <dgm:cxn modelId="{A5F4BBD7-5512-46F4-A7D4-601142665903}" srcId="{3549946F-CFB1-4EF9-9AB2-862947BBF500}" destId="{31375F60-9F4B-4933-AD36-624FE56B390D}" srcOrd="4" destOrd="0" parTransId="{C9A4321A-9887-4F8C-B7BE-7B4C4FF7C01D}" sibTransId="{923E34CB-9815-49E7-AAF3-0737099728BC}"/>
    <dgm:cxn modelId="{A035E6EB-1762-48F3-ACAF-AAB4E9230C25}" type="presOf" srcId="{A2777228-36B0-4891-9FCC-E57A8F6AF0BB}" destId="{96BCA8C1-BFA9-485D-9217-02B061B56D0B}" srcOrd="0" destOrd="0" presId="urn:microsoft.com/office/officeart/2005/8/layout/vList5"/>
    <dgm:cxn modelId="{990FDE03-5B98-43C4-BED9-C2D5777B54D4}" type="presParOf" srcId="{E939AA75-C03C-4DB5-A1BD-CD0A13EA7421}" destId="{E8C89108-45D1-4650-8D46-7AA86DB34F81}" srcOrd="0" destOrd="0" presId="urn:microsoft.com/office/officeart/2005/8/layout/vList5"/>
    <dgm:cxn modelId="{879B12C5-A2CA-494D-B56B-5B069DA4C6BE}" type="presParOf" srcId="{E8C89108-45D1-4650-8D46-7AA86DB34F81}" destId="{870DC1D1-DF29-4AD5-80B4-8C863AD869E2}" srcOrd="0" destOrd="0" presId="urn:microsoft.com/office/officeart/2005/8/layout/vList5"/>
    <dgm:cxn modelId="{89FA654D-EDED-4E1B-B5CC-8E2B22823822}" type="presParOf" srcId="{E939AA75-C03C-4DB5-A1BD-CD0A13EA7421}" destId="{FB37F667-8393-42FD-9352-631B7AC5ED7D}" srcOrd="1" destOrd="0" presId="urn:microsoft.com/office/officeart/2005/8/layout/vList5"/>
    <dgm:cxn modelId="{B84EF28D-9B86-4BAD-A1C8-352E7B576ABE}" type="presParOf" srcId="{E939AA75-C03C-4DB5-A1BD-CD0A13EA7421}" destId="{7274CE97-AE59-4DB0-A47D-8D0DE33DC9C9}" srcOrd="2" destOrd="0" presId="urn:microsoft.com/office/officeart/2005/8/layout/vList5"/>
    <dgm:cxn modelId="{F2FCD2F6-F0AA-40C9-A090-AE70A67ADFCF}" type="presParOf" srcId="{7274CE97-AE59-4DB0-A47D-8D0DE33DC9C9}" destId="{96BCA8C1-BFA9-485D-9217-02B061B56D0B}" srcOrd="0" destOrd="0" presId="urn:microsoft.com/office/officeart/2005/8/layout/vList5"/>
    <dgm:cxn modelId="{C1CDEAF4-6E7C-4BBA-946E-2E658A8E1338}" type="presParOf" srcId="{E939AA75-C03C-4DB5-A1BD-CD0A13EA7421}" destId="{DD88BA82-3F94-4962-BDEB-7901A6DCC65E}" srcOrd="3" destOrd="0" presId="urn:microsoft.com/office/officeart/2005/8/layout/vList5"/>
    <dgm:cxn modelId="{C268F496-5F1B-47D0-BF66-929F6A9D8217}" type="presParOf" srcId="{E939AA75-C03C-4DB5-A1BD-CD0A13EA7421}" destId="{0793D390-F57A-4C15-B15E-4E7D657DBCE9}" srcOrd="4" destOrd="0" presId="urn:microsoft.com/office/officeart/2005/8/layout/vList5"/>
    <dgm:cxn modelId="{5710DAA8-F225-458C-970A-FA601EE17BDB}" type="presParOf" srcId="{0793D390-F57A-4C15-B15E-4E7D657DBCE9}" destId="{77FC2A5D-DBCB-45E2-8680-2CCBCB727C29}" srcOrd="0" destOrd="0" presId="urn:microsoft.com/office/officeart/2005/8/layout/vList5"/>
    <dgm:cxn modelId="{9CE3A95F-1AB6-4B3E-AE95-8C10B1834E54}" type="presParOf" srcId="{E939AA75-C03C-4DB5-A1BD-CD0A13EA7421}" destId="{3BE0340A-E4F7-417C-888B-6C8815607589}" srcOrd="5" destOrd="0" presId="urn:microsoft.com/office/officeart/2005/8/layout/vList5"/>
    <dgm:cxn modelId="{91A43B35-977A-4734-968E-FD03C065BD96}" type="presParOf" srcId="{E939AA75-C03C-4DB5-A1BD-CD0A13EA7421}" destId="{35D7EAB5-9B58-4851-AB60-269EC7586B9B}" srcOrd="6" destOrd="0" presId="urn:microsoft.com/office/officeart/2005/8/layout/vList5"/>
    <dgm:cxn modelId="{8492C2DA-89F3-4D16-A5E1-234EF211B373}" type="presParOf" srcId="{35D7EAB5-9B58-4851-AB60-269EC7586B9B}" destId="{FC4FEF48-F956-401A-B25A-4447A74504FD}" srcOrd="0" destOrd="0" presId="urn:microsoft.com/office/officeart/2005/8/layout/vList5"/>
    <dgm:cxn modelId="{A9C1A3AA-6F5F-42DE-B2E2-C5C6F5A3C099}" type="presParOf" srcId="{E939AA75-C03C-4DB5-A1BD-CD0A13EA7421}" destId="{404E82C6-D627-4CAB-BEA0-B8E033A16A7C}" srcOrd="7" destOrd="0" presId="urn:microsoft.com/office/officeart/2005/8/layout/vList5"/>
    <dgm:cxn modelId="{999708B9-DD04-4682-8137-4B747FA95A9F}" type="presParOf" srcId="{E939AA75-C03C-4DB5-A1BD-CD0A13EA7421}" destId="{3888A0D9-198A-4B99-9986-8034BF400013}" srcOrd="8" destOrd="0" presId="urn:microsoft.com/office/officeart/2005/8/layout/vList5"/>
    <dgm:cxn modelId="{02BA2FE5-A8FE-43BE-B144-93B7FC3EDC7B}" type="presParOf" srcId="{3888A0D9-198A-4B99-9986-8034BF400013}" destId="{A477A8A6-0484-4022-9D3F-3FDFB3E4CABF}"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0DC1D1-DF29-4AD5-80B4-8C863AD869E2}">
      <dsp:nvSpPr>
        <dsp:cNvPr id="0" name=""/>
        <dsp:cNvSpPr/>
      </dsp:nvSpPr>
      <dsp:spPr>
        <a:xfrm>
          <a:off x="3154621" y="1846"/>
          <a:ext cx="3548948" cy="807266"/>
        </a:xfrm>
        <a:prstGeom prst="roundRect">
          <a:avLst/>
        </a:prstGeom>
        <a:solidFill>
          <a:schemeClr val="accent5">
            <a:hueOff val="0"/>
            <a:satOff val="0"/>
            <a:lumOff val="0"/>
            <a:alphaOff val="0"/>
          </a:schemeClr>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en-US" sz="1900" kern="1200" dirty="0"/>
            <a:t>Antiquity</a:t>
          </a:r>
        </a:p>
      </dsp:txBody>
      <dsp:txXfrm>
        <a:off x="3194028" y="41253"/>
        <a:ext cx="3470134" cy="728452"/>
      </dsp:txXfrm>
    </dsp:sp>
    <dsp:sp modelId="{96BCA8C1-BFA9-485D-9217-02B061B56D0B}">
      <dsp:nvSpPr>
        <dsp:cNvPr id="0" name=""/>
        <dsp:cNvSpPr/>
      </dsp:nvSpPr>
      <dsp:spPr>
        <a:xfrm>
          <a:off x="3154621" y="849476"/>
          <a:ext cx="3548948" cy="807266"/>
        </a:xfrm>
        <a:prstGeom prst="roundRect">
          <a:avLst/>
        </a:prstGeom>
        <a:solidFill>
          <a:schemeClr val="accent5">
            <a:hueOff val="-4767289"/>
            <a:satOff val="1257"/>
            <a:lumOff val="637"/>
            <a:alphaOff val="0"/>
          </a:schemeClr>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en-US" sz="1900" kern="1200"/>
            <a:t>Accolades</a:t>
          </a:r>
        </a:p>
      </dsp:txBody>
      <dsp:txXfrm>
        <a:off x="3194028" y="888883"/>
        <a:ext cx="3470134" cy="728452"/>
      </dsp:txXfrm>
    </dsp:sp>
    <dsp:sp modelId="{77FC2A5D-DBCB-45E2-8680-2CCBCB727C29}">
      <dsp:nvSpPr>
        <dsp:cNvPr id="0" name=""/>
        <dsp:cNvSpPr/>
      </dsp:nvSpPr>
      <dsp:spPr>
        <a:xfrm>
          <a:off x="3154621" y="1697105"/>
          <a:ext cx="3548948" cy="807266"/>
        </a:xfrm>
        <a:prstGeom prst="roundRect">
          <a:avLst/>
        </a:prstGeom>
        <a:solidFill>
          <a:schemeClr val="accent5">
            <a:hueOff val="-9534578"/>
            <a:satOff val="2515"/>
            <a:lumOff val="1275"/>
            <a:alphaOff val="0"/>
          </a:schemeClr>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en-US" sz="1900" kern="1200"/>
            <a:t>Admonishments</a:t>
          </a:r>
        </a:p>
      </dsp:txBody>
      <dsp:txXfrm>
        <a:off x="3194028" y="1736512"/>
        <a:ext cx="3470134" cy="728452"/>
      </dsp:txXfrm>
    </dsp:sp>
    <dsp:sp modelId="{FC4FEF48-F956-401A-B25A-4447A74504FD}">
      <dsp:nvSpPr>
        <dsp:cNvPr id="0" name=""/>
        <dsp:cNvSpPr/>
      </dsp:nvSpPr>
      <dsp:spPr>
        <a:xfrm>
          <a:off x="3154621" y="2544735"/>
          <a:ext cx="3548948" cy="807266"/>
        </a:xfrm>
        <a:prstGeom prst="roundRect">
          <a:avLst/>
        </a:prstGeom>
        <a:solidFill>
          <a:schemeClr val="accent5">
            <a:hueOff val="-14301867"/>
            <a:satOff val="3772"/>
            <a:lumOff val="1912"/>
            <a:alphaOff val="0"/>
          </a:schemeClr>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en-US" sz="1900" kern="1200" dirty="0"/>
            <a:t>Announcement</a:t>
          </a:r>
        </a:p>
      </dsp:txBody>
      <dsp:txXfrm>
        <a:off x="3194028" y="2584142"/>
        <a:ext cx="3470134" cy="728452"/>
      </dsp:txXfrm>
    </dsp:sp>
    <dsp:sp modelId="{A477A8A6-0484-4022-9D3F-3FDFB3E4CABF}">
      <dsp:nvSpPr>
        <dsp:cNvPr id="0" name=""/>
        <dsp:cNvSpPr/>
      </dsp:nvSpPr>
      <dsp:spPr>
        <a:xfrm>
          <a:off x="3154621" y="3392365"/>
          <a:ext cx="3548948" cy="807266"/>
        </a:xfrm>
        <a:prstGeom prst="roundRect">
          <a:avLst/>
        </a:prstGeom>
        <a:solidFill>
          <a:schemeClr val="accent5">
            <a:hueOff val="-19069156"/>
            <a:satOff val="5029"/>
            <a:lumOff val="2549"/>
            <a:alphaOff val="0"/>
          </a:schemeClr>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en-US" sz="1900" kern="1200" dirty="0" err="1"/>
            <a:t>Assimulation</a:t>
          </a:r>
          <a:endParaRPr lang="en-US" sz="1900" kern="1200" dirty="0"/>
        </a:p>
        <a:p>
          <a:pPr marL="0" lvl="0" indent="0" algn="ctr" defTabSz="844550">
            <a:lnSpc>
              <a:spcPct val="90000"/>
            </a:lnSpc>
            <a:spcBef>
              <a:spcPct val="0"/>
            </a:spcBef>
            <a:spcAft>
              <a:spcPct val="35000"/>
            </a:spcAft>
            <a:buNone/>
          </a:pPr>
          <a:endParaRPr lang="en-US" sz="1900" kern="1200" dirty="0"/>
        </a:p>
      </dsp:txBody>
      <dsp:txXfrm>
        <a:off x="3194028" y="3431772"/>
        <a:ext cx="3470134" cy="728452"/>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7072"/>
          </a:xfrm>
          <a:prstGeom prst="rect">
            <a:avLst/>
          </a:prstGeom>
        </p:spPr>
        <p:txBody>
          <a:bodyPr vert="horz" lIns="93497" tIns="46749" rIns="93497" bIns="46749" rtlCol="0"/>
          <a:lstStyle>
            <a:lvl1pPr algn="l">
              <a:defRPr sz="1200"/>
            </a:lvl1pPr>
          </a:lstStyle>
          <a:p>
            <a:endParaRPr lang="en-US"/>
          </a:p>
        </p:txBody>
      </p:sp>
      <p:sp>
        <p:nvSpPr>
          <p:cNvPr id="3" name="Date Placeholder 2"/>
          <p:cNvSpPr>
            <a:spLocks noGrp="1"/>
          </p:cNvSpPr>
          <p:nvPr>
            <p:ph type="dt" idx="1"/>
          </p:nvPr>
        </p:nvSpPr>
        <p:spPr>
          <a:xfrm>
            <a:off x="3995217" y="0"/>
            <a:ext cx="3056414" cy="467072"/>
          </a:xfrm>
          <a:prstGeom prst="rect">
            <a:avLst/>
          </a:prstGeom>
        </p:spPr>
        <p:txBody>
          <a:bodyPr vert="horz" lIns="93497" tIns="46749" rIns="93497" bIns="46749" rtlCol="0"/>
          <a:lstStyle>
            <a:lvl1pPr algn="r">
              <a:defRPr sz="1200"/>
            </a:lvl1pPr>
          </a:lstStyle>
          <a:p>
            <a:fld id="{A5C20BB3-3CCB-4FE5-991B-82F6BCB48AF3}" type="datetimeFigureOut">
              <a:rPr lang="en-US" smtClean="0"/>
              <a:t>7/15/2023</a:t>
            </a:fld>
            <a:endParaRPr lang="en-US"/>
          </a:p>
        </p:txBody>
      </p:sp>
      <p:sp>
        <p:nvSpPr>
          <p:cNvPr id="4" name="Slide Image Placeholder 3"/>
          <p:cNvSpPr>
            <a:spLocks noGrp="1" noRot="1" noChangeAspect="1"/>
          </p:cNvSpPr>
          <p:nvPr>
            <p:ph type="sldImg" idx="2"/>
          </p:nvPr>
        </p:nvSpPr>
        <p:spPr>
          <a:xfrm>
            <a:off x="733425" y="1163638"/>
            <a:ext cx="5586413" cy="3141662"/>
          </a:xfrm>
          <a:prstGeom prst="rect">
            <a:avLst/>
          </a:prstGeom>
          <a:noFill/>
          <a:ln w="12700">
            <a:solidFill>
              <a:prstClr val="black"/>
            </a:solidFill>
          </a:ln>
        </p:spPr>
        <p:txBody>
          <a:bodyPr vert="horz" lIns="93497" tIns="46749" rIns="93497" bIns="46749" rtlCol="0" anchor="ctr"/>
          <a:lstStyle/>
          <a:p>
            <a:endParaRPr lang="en-US"/>
          </a:p>
        </p:txBody>
      </p:sp>
      <p:sp>
        <p:nvSpPr>
          <p:cNvPr id="5" name="Notes Placeholder 4"/>
          <p:cNvSpPr>
            <a:spLocks noGrp="1"/>
          </p:cNvSpPr>
          <p:nvPr>
            <p:ph type="body" sz="quarter" idx="3"/>
          </p:nvPr>
        </p:nvSpPr>
        <p:spPr>
          <a:xfrm>
            <a:off x="705327" y="4480004"/>
            <a:ext cx="5642610" cy="3665458"/>
          </a:xfrm>
          <a:prstGeom prst="rect">
            <a:avLst/>
          </a:prstGeom>
        </p:spPr>
        <p:txBody>
          <a:bodyPr vert="horz" lIns="93497" tIns="46749" rIns="93497" bIns="4674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56414" cy="467071"/>
          </a:xfrm>
          <a:prstGeom prst="rect">
            <a:avLst/>
          </a:prstGeom>
        </p:spPr>
        <p:txBody>
          <a:bodyPr vert="horz" lIns="93497" tIns="46749" rIns="93497" bIns="46749" rtlCol="0" anchor="b"/>
          <a:lstStyle>
            <a:lvl1pPr algn="l">
              <a:defRPr sz="1200"/>
            </a:lvl1pPr>
          </a:lstStyle>
          <a:p>
            <a:endParaRPr lang="en-US"/>
          </a:p>
        </p:txBody>
      </p:sp>
      <p:sp>
        <p:nvSpPr>
          <p:cNvPr id="7" name="Slide Number Placeholder 6"/>
          <p:cNvSpPr>
            <a:spLocks noGrp="1"/>
          </p:cNvSpPr>
          <p:nvPr>
            <p:ph type="sldNum" sz="quarter" idx="5"/>
          </p:nvPr>
        </p:nvSpPr>
        <p:spPr>
          <a:xfrm>
            <a:off x="3995217" y="8842030"/>
            <a:ext cx="3056414" cy="467071"/>
          </a:xfrm>
          <a:prstGeom prst="rect">
            <a:avLst/>
          </a:prstGeom>
        </p:spPr>
        <p:txBody>
          <a:bodyPr vert="horz" lIns="93497" tIns="46749" rIns="93497" bIns="46749" rtlCol="0" anchor="b"/>
          <a:lstStyle>
            <a:lvl1pPr algn="r">
              <a:defRPr sz="1200"/>
            </a:lvl1pPr>
          </a:lstStyle>
          <a:p>
            <a:fld id="{E0746DE6-3336-457D-A091-FA20AC1C536E}" type="slidenum">
              <a:rPr lang="en-US" smtClean="0"/>
              <a:t>‹#›</a:t>
            </a:fld>
            <a:endParaRPr lang="en-US"/>
          </a:p>
        </p:txBody>
      </p:sp>
    </p:spTree>
    <p:extLst>
      <p:ext uri="{BB962C8B-B14F-4D97-AF65-F5344CB8AC3E}">
        <p14:creationId xmlns:p14="http://schemas.microsoft.com/office/powerpoint/2010/main" val="14046472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QuickStarter has created an outline to help you get started on your presentation. Some slides include information here in the notes to provide additional topics for you to research.</a:t>
            </a:r>
          </a:p>
          <a:p>
            <a:endParaRPr lang="en-US" dirty="0"/>
          </a:p>
        </p:txBody>
      </p:sp>
      <p:sp>
        <p:nvSpPr>
          <p:cNvPr id="4" name="Slide Number Placeholder 3"/>
          <p:cNvSpPr>
            <a:spLocks noGrp="1"/>
          </p:cNvSpPr>
          <p:nvPr>
            <p:ph type="sldNum" sz="quarter" idx="10"/>
          </p:nvPr>
        </p:nvSpPr>
        <p:spPr/>
        <p:txBody>
          <a:bodyPr/>
          <a:lstStyle/>
          <a:p>
            <a:fld id="{E0746DE6-3336-457D-A091-FA20AC1C536E}" type="slidenum">
              <a:rPr lang="en-US" smtClean="0"/>
              <a:t>1</a:t>
            </a:fld>
            <a:endParaRPr lang="en-US"/>
          </a:p>
        </p:txBody>
      </p:sp>
    </p:spTree>
    <p:extLst>
      <p:ext uri="{BB962C8B-B14F-4D97-AF65-F5344CB8AC3E}">
        <p14:creationId xmlns:p14="http://schemas.microsoft.com/office/powerpoint/2010/main" val="14046472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746DE6-3336-457D-A091-FA20AC1C536E}" type="slidenum">
              <a:rPr lang="en-US" smtClean="0"/>
              <a:t>2</a:t>
            </a:fld>
            <a:endParaRPr lang="en-US"/>
          </a:p>
        </p:txBody>
      </p:sp>
    </p:spTree>
    <p:extLst>
      <p:ext uri="{BB962C8B-B14F-4D97-AF65-F5344CB8AC3E}">
        <p14:creationId xmlns:p14="http://schemas.microsoft.com/office/powerpoint/2010/main" val="25368474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7200"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200" baseline="0">
                <a:solidFill>
                  <a:schemeClr val="tx1">
                    <a:lumMod val="7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1">
                    <a:lumMod val="50000"/>
                  </a:schemeClr>
                </a:solidFill>
              </a:defRPr>
            </a:lvl1pPr>
          </a:lstStyle>
          <a:p>
            <a:fld id="{9E016143-E03C-4CFD-AFDC-14E5BDEA754C}" type="datetimeFigureOut">
              <a:rPr lang="en-US" dirty="0"/>
              <a:t>7/15/2023</a:t>
            </a:fld>
            <a:endParaRPr lang="en-US" dirty="0"/>
          </a:p>
        </p:txBody>
      </p:sp>
      <p:sp>
        <p:nvSpPr>
          <p:cNvPr id="5" name="Footer Placeholder 4"/>
          <p:cNvSpPr>
            <a:spLocks noGrp="1"/>
          </p:cNvSpPr>
          <p:nvPr>
            <p:ph type="ftr" sz="quarter" idx="11"/>
          </p:nvPr>
        </p:nvSpPr>
        <p:spPr/>
        <p:txBody>
          <a:bodyPr/>
          <a:lstStyle>
            <a:lvl1pPr>
              <a:defRPr>
                <a:solidFill>
                  <a:schemeClr val="tx1">
                    <a:lumMod val="6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lumMod val="65000"/>
                  </a:schemeClr>
                </a:solidFill>
              </a:defRPr>
            </a:lvl1pPr>
          </a:lstStyle>
          <a:p>
            <a:fld id="{4FAB73BC-B049-4115-A692-8D63A059BFB8}" type="slidenum">
              <a:rPr lang="en-US" dirty="0"/>
              <a:pPr/>
              <a:t>‹#›</a:t>
            </a:fld>
            <a:endParaRPr lang="en-US" dirty="0"/>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500513957"/>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33E54A-A8CA-48C1-9504-691B58049D29}" type="datetimeFigureOut">
              <a:rPr lang="en-US" dirty="0"/>
              <a:t>7/15/2023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2514041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8700" y="381000"/>
            <a:ext cx="2476500"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62000" y="381000"/>
            <a:ext cx="7734300"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5F6C806-BBF7-471C-9527-881CE2266695}" type="datetimeFigureOut">
              <a:rPr lang="en-US" dirty="0"/>
              <a:t>7/15/2023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8628978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4260" y="462455"/>
            <a:ext cx="10515600" cy="822263"/>
          </a:xfrm>
        </p:spPr>
        <p:txBody>
          <a:bodyPr>
            <a:normAutofit/>
          </a:bodyPr>
          <a:lstStyle>
            <a:lvl1pPr>
              <a:defRPr sz="3600">
                <a:solidFill>
                  <a:srgbClr val="D24726"/>
                </a:solidFill>
                <a:latin typeface="Segoe UI Light" panose="020B0502040204020203" pitchFamily="34" charset="0"/>
                <a:cs typeface="Segoe UI Light" panose="020B0502040204020203" pitchFamily="34" charset="0"/>
              </a:defRPr>
            </a:lvl1pPr>
          </a:lstStyle>
          <a:p>
            <a:r>
              <a:rPr lang="en-US" dirty="0"/>
              <a:t>Click to edit Master title style</a:t>
            </a:r>
          </a:p>
        </p:txBody>
      </p:sp>
      <p:sp>
        <p:nvSpPr>
          <p:cNvPr id="3" name="Content Placeholder 2"/>
          <p:cNvSpPr>
            <a:spLocks noGrp="1"/>
          </p:cNvSpPr>
          <p:nvPr>
            <p:ph idx="1"/>
          </p:nvPr>
        </p:nvSpPr>
        <p:spPr>
          <a:xfrm>
            <a:off x="838200" y="1625936"/>
            <a:ext cx="10515600" cy="4351338"/>
          </a:xfrm>
        </p:spPr>
        <p:txBody>
          <a:bodyPr/>
          <a:lstStyle>
            <a:lvl1pPr>
              <a:defRPr sz="1400" baseline="0">
                <a:solidFill>
                  <a:srgbClr val="595959"/>
                </a:solidFill>
                <a:latin typeface="Segoe UI Semilight" panose="020B0402040204020203" pitchFamily="34" charset="0"/>
                <a:cs typeface="Segoe UI Semilight" panose="020B0402040204020203" pitchFamily="34" charset="0"/>
              </a:defRPr>
            </a:lvl1pPr>
            <a:lvl2pPr>
              <a:defRPr sz="1200" baseline="0">
                <a:solidFill>
                  <a:srgbClr val="595959"/>
                </a:solidFill>
                <a:latin typeface="Segoe UI Semilight" panose="020B0402040204020203" pitchFamily="34" charset="0"/>
                <a:cs typeface="Segoe UI Semilight" panose="020B0402040204020203" pitchFamily="34" charset="0"/>
              </a:defRPr>
            </a:lvl2pPr>
            <a:lvl3pPr>
              <a:defRPr sz="1200" baseline="0">
                <a:solidFill>
                  <a:srgbClr val="595959"/>
                </a:solidFill>
                <a:latin typeface="Segoe UI Semilight" panose="020B0402040204020203" pitchFamily="34" charset="0"/>
                <a:cs typeface="Segoe UI Semilight" panose="020B0402040204020203" pitchFamily="34" charset="0"/>
              </a:defRPr>
            </a:lvl3pPr>
            <a:lvl4pPr>
              <a:defRPr sz="1200" baseline="0">
                <a:solidFill>
                  <a:srgbClr val="595959"/>
                </a:solidFill>
                <a:latin typeface="Segoe UI Semilight" panose="020B0402040204020203" pitchFamily="34" charset="0"/>
                <a:cs typeface="Segoe UI Semilight" panose="020B0402040204020203" pitchFamily="34" charset="0"/>
              </a:defRPr>
            </a:lvl4pPr>
            <a:lvl5pPr>
              <a:defRPr sz="1200" baseline="0">
                <a:solidFill>
                  <a:srgbClr val="595959"/>
                </a:solidFill>
                <a:latin typeface="Segoe UI Semilight" panose="020B0402040204020203" pitchFamily="34" charset="0"/>
                <a:cs typeface="Segoe UI Semilight" panose="020B0402040204020203"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3652CD92-9D15-43B4-8516-073FCDAC90D4}" type="datetimeFigureOut">
              <a:rPr lang="en-US" smtClean="0"/>
              <a:t>7/15/2023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5E1560-7126-406C-A531-3A398E8D0EEA}" type="slidenum">
              <a:rPr lang="en-US" smtClean="0"/>
              <a:t>‹#›</a:t>
            </a:fld>
            <a:endParaRPr lang="en-US"/>
          </a:p>
        </p:txBody>
      </p:sp>
      <p:cxnSp>
        <p:nvCxnSpPr>
          <p:cNvPr id="7" name="Straight Connector 6"/>
          <p:cNvCxnSpPr/>
          <p:nvPr userDrawn="1"/>
        </p:nvCxnSpPr>
        <p:spPr>
          <a:xfrm>
            <a:off x="952500" y="1284718"/>
            <a:ext cx="10363200"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55252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8C94063-DF36-4330-A365-08DA1FA5B7D6}" type="datetimeFigureOut">
              <a:rPr lang="en-US" dirty="0"/>
              <a:t>7/15/2023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3488276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7200" b="0"/>
            </a:lvl1pPr>
          </a:lstStyle>
          <a:p>
            <a:r>
              <a:rPr lang="en-US"/>
              <a:t>Click to edit Master title style</a:t>
            </a:r>
            <a:endParaRPr lang="en-US" dirty="0"/>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2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08A7C6C-0F39-4D70-8E8D-FE5B9C95FA73}" type="datetimeFigureOut">
              <a:rPr lang="en-US" dirty="0"/>
              <a:t>7/15/2023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7058589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61872"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26480"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FCFA4AC-08CC-42CE-BD01-C191750A04EC}" type="datetimeFigureOut">
              <a:rPr lang="en-US" dirty="0"/>
              <a:t>7/15/2023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7607180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261872" y="1713655"/>
            <a:ext cx="4480560" cy="731520"/>
          </a:xfrm>
        </p:spPr>
        <p:txBody>
          <a:bodyPr anchor="b">
            <a:normAutofit/>
          </a:bodyPr>
          <a:lstStyle>
            <a:lvl1pPr marL="0" indent="0">
              <a:spcBef>
                <a:spcPts val="0"/>
              </a:spcBef>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61872"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26480" y="1713655"/>
            <a:ext cx="4480560" cy="731520"/>
          </a:xfrm>
        </p:spPr>
        <p:txBody>
          <a:bodyPr anchor="b">
            <a:normAutofit/>
          </a:bodyPr>
          <a:lstStyle>
            <a:lvl1pPr marL="0" indent="0">
              <a:lnSpc>
                <a:spcPct val="95000"/>
              </a:lnSpc>
              <a:spcBef>
                <a:spcPts val="0"/>
              </a:spcBef>
              <a:buNone/>
              <a:defRPr lang="en-US" sz="2000" b="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2000"/>
              </a:spcBef>
              <a:buFontTx/>
              <a:buNone/>
            </a:pPr>
            <a:r>
              <a:rPr lang="en-US"/>
              <a:t>Click to edit Master text styles</a:t>
            </a:r>
          </a:p>
        </p:txBody>
      </p:sp>
      <p:sp>
        <p:nvSpPr>
          <p:cNvPr id="6" name="Content Placeholder 5"/>
          <p:cNvSpPr>
            <a:spLocks noGrp="1"/>
          </p:cNvSpPr>
          <p:nvPr>
            <p:ph sz="quarter" idx="4"/>
          </p:nvPr>
        </p:nvSpPr>
        <p:spPr>
          <a:xfrm>
            <a:off x="6126480"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BA7A723-92A7-435B-B681-F25B092FEFEB}" type="datetimeFigureOut">
              <a:rPr lang="en-US" dirty="0"/>
              <a:t>7/15/2023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12270593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F170639-886C-4FCF-9EAB-ABB5DA3F3F4A}" type="datetimeFigureOut">
              <a:rPr lang="en-US" dirty="0"/>
              <a:t>7/15/2023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6867578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230651-31F4-45D2-98AE-A2108F41BC07}" type="datetimeFigureOut">
              <a:rPr lang="en-US" dirty="0"/>
              <a:t>7/15/2023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3152057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200400" cy="1600197"/>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4504267" y="685800"/>
            <a:ext cx="6079066" cy="5486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1248" y="2099734"/>
            <a:ext cx="3200400" cy="3810001"/>
          </a:xfrm>
        </p:spPr>
        <p:txBody>
          <a:bodyPr>
            <a:normAutofit/>
          </a:bodyPr>
          <a:lstStyle>
            <a:lvl1pPr marL="0" indent="0">
              <a:lnSpc>
                <a:spcPct val="114000"/>
              </a:lnSpc>
              <a:spcBef>
                <a:spcPts val="800"/>
              </a:spcBef>
              <a:buNone/>
              <a:defRPr sz="13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F53789A-C914-4DB1-8815-80B5EC7335C5}" type="datetimeFigureOut">
              <a:rPr lang="en-US" dirty="0"/>
              <a:t>7/15/2023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14353092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5105400"/>
            <a:ext cx="11292840" cy="17526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14400" y="5257800"/>
            <a:ext cx="9982200" cy="914400"/>
          </a:xfrm>
        </p:spPr>
        <p:txBody>
          <a:bodyPr anchor="b">
            <a:normAutofit/>
          </a:bodyPr>
          <a:lstStyle>
            <a:lvl1pPr>
              <a:defRPr sz="2800" b="0">
                <a:solidFill>
                  <a:schemeClr val="bg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11292840" cy="5128923"/>
          </a:xfrm>
          <a:solidFill>
            <a:schemeClr val="accent1"/>
          </a:solidFill>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4400" y="6108589"/>
            <a:ext cx="9982200" cy="597011"/>
          </a:xfrm>
        </p:spPr>
        <p:txBody>
          <a:bodyPr>
            <a:normAutofit/>
          </a:bodyPr>
          <a:lstStyle>
            <a:lvl1pPr marL="0" indent="0">
              <a:lnSpc>
                <a:spcPct val="100000"/>
              </a:lnSpc>
              <a:spcBef>
                <a:spcPts val="800"/>
              </a:spcBef>
              <a:buNone/>
              <a:defRPr sz="1300">
                <a:solidFill>
                  <a:schemeClr val="bg1">
                    <a:lumMod val="8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E6440AA-91A0-436F-8FDB-C0F939DCAE21}" type="datetimeFigureOut">
              <a:rPr lang="en-US" dirty="0"/>
              <a:t>7/15/2023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206652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61872" y="365760"/>
            <a:ext cx="9692640" cy="1325562"/>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261872" y="1828800"/>
            <a:ext cx="8595360" cy="435133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16200000">
            <a:off x="10797542" y="998537"/>
            <a:ext cx="1904999" cy="365125"/>
          </a:xfrm>
          <a:prstGeom prst="rect">
            <a:avLst/>
          </a:prstGeom>
        </p:spPr>
        <p:txBody>
          <a:bodyPr vert="horz" lIns="91440" tIns="45720" rIns="91440" bIns="45720" rtlCol="0" anchor="ctr"/>
          <a:lstStyle>
            <a:lvl1pPr algn="r">
              <a:defRPr sz="1050" b="0">
                <a:solidFill>
                  <a:schemeClr val="tx2">
                    <a:lumMod val="20000"/>
                    <a:lumOff val="80000"/>
                  </a:schemeClr>
                </a:solidFill>
              </a:defRPr>
            </a:lvl1pPr>
          </a:lstStyle>
          <a:p>
            <a:fld id="{0E59FD0C-5451-4CA0-86AF-E70AE3279989}" type="datetimeFigureOut">
              <a:rPr lang="en-US" dirty="0"/>
              <a:t>7/15/2023</a:t>
            </a:fld>
            <a:endParaRPr lang="en-US" dirty="0"/>
          </a:p>
        </p:txBody>
      </p:sp>
      <p:sp>
        <p:nvSpPr>
          <p:cNvPr id="5" name="Footer Placeholder 4"/>
          <p:cNvSpPr>
            <a:spLocks noGrp="1"/>
          </p:cNvSpPr>
          <p:nvPr>
            <p:ph type="ftr" sz="quarter" idx="3"/>
          </p:nvPr>
        </p:nvSpPr>
        <p:spPr>
          <a:xfrm rot="16200000">
            <a:off x="9959341" y="4046537"/>
            <a:ext cx="3581400" cy="365125"/>
          </a:xfrm>
          <a:prstGeom prst="rect">
            <a:avLst/>
          </a:prstGeom>
        </p:spPr>
        <p:txBody>
          <a:bodyPr vert="horz" lIns="91440" tIns="45720" rIns="91440" bIns="45720" rtlCol="0" anchor="ctr"/>
          <a:lstStyle>
            <a:lvl1pPr algn="l">
              <a:defRPr sz="1050">
                <a:solidFill>
                  <a:schemeClr val="tx2">
                    <a:lumMod val="20000"/>
                    <a:lumOff val="80000"/>
                  </a:schemeClr>
                </a:solidFill>
              </a:defRPr>
            </a:lvl1pPr>
          </a:lstStyle>
          <a:p>
            <a:endParaRPr lang="en-US" dirty="0"/>
          </a:p>
        </p:txBody>
      </p:sp>
      <p:sp>
        <p:nvSpPr>
          <p:cNvPr id="6" name="Slide Number Placeholder 5"/>
          <p:cNvSpPr>
            <a:spLocks noGrp="1"/>
          </p:cNvSpPr>
          <p:nvPr>
            <p:ph type="sldNum" sz="quarter" idx="4"/>
          </p:nvPr>
        </p:nvSpPr>
        <p:spPr>
          <a:xfrm>
            <a:off x="11292840" y="6172200"/>
            <a:ext cx="914400" cy="593725"/>
          </a:xfrm>
          <a:prstGeom prst="rect">
            <a:avLst/>
          </a:prstGeom>
        </p:spPr>
        <p:txBody>
          <a:bodyPr vert="horz" lIns="45720" tIns="45720" rIns="45720" bIns="45720" rtlCol="0" anchor="ctr">
            <a:normAutofit/>
          </a:bodyPr>
          <a:lstStyle>
            <a:lvl1pPr algn="ctr">
              <a:defRPr sz="3600">
                <a:solidFill>
                  <a:schemeClr val="tx2">
                    <a:lumMod val="60000"/>
                    <a:lumOff val="40000"/>
                  </a:schemeClr>
                </a:solidFill>
              </a:defRPr>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1202229247"/>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52CD92-9D15-43B4-8516-073FCDAC90D4}" type="datetimeFigureOut">
              <a:rPr lang="en-US" smtClean="0"/>
              <a:t>7/15/2023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5E1560-7126-406C-A531-3A398E8D0EEA}" type="slidenum">
              <a:rPr lang="en-US" smtClean="0"/>
              <a:t>‹#›</a:t>
            </a:fld>
            <a:endParaRPr lang="en-US"/>
          </a:p>
        </p:txBody>
      </p:sp>
    </p:spTree>
    <p:extLst>
      <p:ext uri="{BB962C8B-B14F-4D97-AF65-F5344CB8AC3E}">
        <p14:creationId xmlns:p14="http://schemas.microsoft.com/office/powerpoint/2010/main" val="3184122265"/>
      </p:ext>
    </p:extLst>
  </p:cSld>
  <p:clrMap bg1="lt1" tx1="dk1" bg2="lt2" tx2="dk2" accent1="accent1" accent2="accent2" accent3="accent3" accent4="accent4" accent5="accent5" accent6="accent6" hlink="hlink" folHlink="folHlink"/>
  <p:sldLayoutIdLst>
    <p:sldLayoutId id="214748385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biblegateway.com/passage/?search=Revelation+2%3A1b-3&amp;version=NKJV#fen-NKJV-30720b"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pic>
        <p:nvPicPr>
          <p:cNvPr id="11" name="Picture 10" descr="A white and gold cover with a round image&#10;&#10;Description automatically generated">
            <a:extLst>
              <a:ext uri="{FF2B5EF4-FFF2-40B4-BE49-F238E27FC236}">
                <a16:creationId xmlns:a16="http://schemas.microsoft.com/office/drawing/2014/main" id="{D3587238-9726-158D-699D-A08BCB11202E}"/>
              </a:ext>
            </a:extLst>
          </p:cNvPr>
          <p:cNvPicPr>
            <a:picLocks noChangeAspect="1"/>
          </p:cNvPicPr>
          <p:nvPr/>
        </p:nvPicPr>
        <p:blipFill rotWithShape="1">
          <a:blip r:embed="rId3"/>
          <a:srcRect t="4897" r="2" b="12572"/>
          <a:stretch/>
        </p:blipFill>
        <p:spPr>
          <a:xfrm>
            <a:off x="3882570" y="10"/>
            <a:ext cx="8309429" cy="6857990"/>
          </a:xfrm>
          <a:custGeom>
            <a:avLst/>
            <a:gdLst/>
            <a:ahLst/>
            <a:cxnLst/>
            <a:rect l="l" t="t" r="r" b="b"/>
            <a:pathLst>
              <a:path w="12192000" h="6858000">
                <a:moveTo>
                  <a:pt x="0" y="0"/>
                </a:moveTo>
                <a:lnTo>
                  <a:pt x="12192000" y="0"/>
                </a:lnTo>
                <a:lnTo>
                  <a:pt x="12192000" y="6858000"/>
                </a:lnTo>
                <a:lnTo>
                  <a:pt x="0" y="6858000"/>
                </a:lnTo>
                <a:close/>
              </a:path>
            </a:pathLst>
          </a:custGeom>
        </p:spPr>
      </p:pic>
      <p:grpSp>
        <p:nvGrpSpPr>
          <p:cNvPr id="16" name="Group 15">
            <a:extLst>
              <a:ext uri="{FF2B5EF4-FFF2-40B4-BE49-F238E27FC236}">
                <a16:creationId xmlns:a16="http://schemas.microsoft.com/office/drawing/2014/main" id="{63737881-458F-40AD-B72B-B57D267DC42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
            <a:ext cx="4581527" cy="6858002"/>
            <a:chOff x="-2" y="-1"/>
            <a:chExt cx="4581527" cy="6858002"/>
          </a:xfrm>
          <a:effectLst>
            <a:outerShdw blurRad="381000" dist="50800" algn="ctr" rotWithShape="0">
              <a:srgbClr val="000000">
                <a:alpha val="10000"/>
              </a:srgbClr>
            </a:outerShdw>
          </a:effectLst>
        </p:grpSpPr>
        <p:sp>
          <p:nvSpPr>
            <p:cNvPr id="17" name="Freeform: Shape 16">
              <a:extLst>
                <a:ext uri="{FF2B5EF4-FFF2-40B4-BE49-F238E27FC236}">
                  <a16:creationId xmlns:a16="http://schemas.microsoft.com/office/drawing/2014/main" id="{C2967126-346F-41EA-982D-63D8EBB60D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1"/>
              <a:ext cx="4572002" cy="6858002"/>
            </a:xfrm>
            <a:custGeom>
              <a:avLst/>
              <a:gdLst>
                <a:gd name="connsiteX0" fmla="*/ 4214994 w 4572002"/>
                <a:gd name="connsiteY0" fmla="*/ 6564620 h 6858002"/>
                <a:gd name="connsiteX1" fmla="*/ 4214994 w 4572002"/>
                <a:gd name="connsiteY1" fmla="*/ 6564621 h 6858002"/>
                <a:gd name="connsiteX2" fmla="*/ 4237474 w 4572002"/>
                <a:gd name="connsiteY2" fmla="*/ 6588626 h 6858002"/>
                <a:gd name="connsiteX3" fmla="*/ 4254096 w 4572002"/>
                <a:gd name="connsiteY3" fmla="*/ 6625225 h 6858002"/>
                <a:gd name="connsiteX4" fmla="*/ 4247001 w 4572002"/>
                <a:gd name="connsiteY4" fmla="*/ 6662540 h 6858002"/>
                <a:gd name="connsiteX5" fmla="*/ 4247000 w 4572002"/>
                <a:gd name="connsiteY5" fmla="*/ 6662541 h 6858002"/>
                <a:gd name="connsiteX6" fmla="*/ 4246999 w 4572002"/>
                <a:gd name="connsiteY6" fmla="*/ 6662544 h 6858002"/>
                <a:gd name="connsiteX7" fmla="*/ 4235550 w 4572002"/>
                <a:gd name="connsiteY7" fmla="*/ 6683027 h 6858002"/>
                <a:gd name="connsiteX8" fmla="*/ 4232403 w 4572002"/>
                <a:gd name="connsiteY8" fmla="*/ 6702976 h 6858002"/>
                <a:gd name="connsiteX9" fmla="*/ 4232403 w 4572002"/>
                <a:gd name="connsiteY9" fmla="*/ 6702977 h 6858002"/>
                <a:gd name="connsiteX10" fmla="*/ 4246238 w 4572002"/>
                <a:gd name="connsiteY10" fmla="*/ 6742553 h 6858002"/>
                <a:gd name="connsiteX11" fmla="*/ 4246239 w 4572002"/>
                <a:gd name="connsiteY11" fmla="*/ 6742555 h 6858002"/>
                <a:gd name="connsiteX12" fmla="*/ 4265716 w 4572002"/>
                <a:gd name="connsiteY12" fmla="*/ 6812062 h 6858002"/>
                <a:gd name="connsiteX13" fmla="*/ 4265717 w 4572002"/>
                <a:gd name="connsiteY13" fmla="*/ 6812064 h 6858002"/>
                <a:gd name="connsiteX14" fmla="*/ 4265717 w 4572002"/>
                <a:gd name="connsiteY14" fmla="*/ 6812063 h 6858002"/>
                <a:gd name="connsiteX15" fmla="*/ 4265716 w 4572002"/>
                <a:gd name="connsiteY15" fmla="*/ 6812062 h 6858002"/>
                <a:gd name="connsiteX16" fmla="*/ 4260942 w 4572002"/>
                <a:gd name="connsiteY16" fmla="*/ 6776800 h 6858002"/>
                <a:gd name="connsiteX17" fmla="*/ 4246239 w 4572002"/>
                <a:gd name="connsiteY17" fmla="*/ 6742555 h 6858002"/>
                <a:gd name="connsiteX18" fmla="*/ 4246238 w 4572002"/>
                <a:gd name="connsiteY18" fmla="*/ 6742552 h 6858002"/>
                <a:gd name="connsiteX19" fmla="*/ 4232403 w 4572002"/>
                <a:gd name="connsiteY19" fmla="*/ 6702976 h 6858002"/>
                <a:gd name="connsiteX20" fmla="*/ 4246999 w 4572002"/>
                <a:gd name="connsiteY20" fmla="*/ 6662544 h 6858002"/>
                <a:gd name="connsiteX21" fmla="*/ 4247000 w 4572002"/>
                <a:gd name="connsiteY21" fmla="*/ 6662542 h 6858002"/>
                <a:gd name="connsiteX22" fmla="*/ 4247001 w 4572002"/>
                <a:gd name="connsiteY22" fmla="*/ 6662540 h 6858002"/>
                <a:gd name="connsiteX23" fmla="*/ 4254084 w 4572002"/>
                <a:gd name="connsiteY23" fmla="*/ 6645552 h 6858002"/>
                <a:gd name="connsiteX24" fmla="*/ 4254096 w 4572002"/>
                <a:gd name="connsiteY24" fmla="*/ 6625225 h 6858002"/>
                <a:gd name="connsiteX25" fmla="*/ 4254096 w 4572002"/>
                <a:gd name="connsiteY25" fmla="*/ 6625224 h 6858002"/>
                <a:gd name="connsiteX26" fmla="*/ 4237474 w 4572002"/>
                <a:gd name="connsiteY26" fmla="*/ 6588625 h 6858002"/>
                <a:gd name="connsiteX27" fmla="*/ 4295315 w 4572002"/>
                <a:gd name="connsiteY27" fmla="*/ 6438981 h 6858002"/>
                <a:gd name="connsiteX28" fmla="*/ 4275385 w 4572002"/>
                <a:gd name="connsiteY28" fmla="*/ 6463840 h 6858002"/>
                <a:gd name="connsiteX29" fmla="*/ 4275382 w 4572002"/>
                <a:gd name="connsiteY29" fmla="*/ 6463849 h 6858002"/>
                <a:gd name="connsiteX30" fmla="*/ 4261587 w 4572002"/>
                <a:gd name="connsiteY30" fmla="*/ 6513012 h 6858002"/>
                <a:gd name="connsiteX31" fmla="*/ 4242781 w 4572002"/>
                <a:gd name="connsiteY31" fmla="*/ 6546194 h 6858002"/>
                <a:gd name="connsiteX32" fmla="*/ 4242781 w 4572002"/>
                <a:gd name="connsiteY32" fmla="*/ 6546195 h 6858002"/>
                <a:gd name="connsiteX33" fmla="*/ 4259120 w 4572002"/>
                <a:gd name="connsiteY33" fmla="*/ 6521804 h 6858002"/>
                <a:gd name="connsiteX34" fmla="*/ 4261587 w 4572002"/>
                <a:gd name="connsiteY34" fmla="*/ 6513012 h 6858002"/>
                <a:gd name="connsiteX35" fmla="*/ 4264398 w 4572002"/>
                <a:gd name="connsiteY35" fmla="*/ 6508052 h 6858002"/>
                <a:gd name="connsiteX36" fmla="*/ 4275382 w 4572002"/>
                <a:gd name="connsiteY36" fmla="*/ 6463849 h 6858002"/>
                <a:gd name="connsiteX37" fmla="*/ 4275385 w 4572002"/>
                <a:gd name="connsiteY37" fmla="*/ 6463841 h 6858002"/>
                <a:gd name="connsiteX38" fmla="*/ 4295315 w 4572002"/>
                <a:gd name="connsiteY38" fmla="*/ 6438981 h 6858002"/>
                <a:gd name="connsiteX39" fmla="*/ 4381289 w 4572002"/>
                <a:gd name="connsiteY39" fmla="*/ 6365204 h 6858002"/>
                <a:gd name="connsiteX40" fmla="*/ 4380008 w 4572002"/>
                <a:gd name="connsiteY40" fmla="*/ 6387910 h 6858002"/>
                <a:gd name="connsiteX41" fmla="*/ 4378243 w 4572002"/>
                <a:gd name="connsiteY41" fmla="*/ 6391549 h 6858002"/>
                <a:gd name="connsiteX42" fmla="*/ 4370589 w 4572002"/>
                <a:gd name="connsiteY42" fmla="*/ 6407332 h 6858002"/>
                <a:gd name="connsiteX43" fmla="*/ 4370589 w 4572002"/>
                <a:gd name="connsiteY43" fmla="*/ 6407333 h 6858002"/>
                <a:gd name="connsiteX44" fmla="*/ 4378243 w 4572002"/>
                <a:gd name="connsiteY44" fmla="*/ 6391549 h 6858002"/>
                <a:gd name="connsiteX45" fmla="*/ 4380008 w 4572002"/>
                <a:gd name="connsiteY45" fmla="*/ 6387910 h 6858002"/>
                <a:gd name="connsiteX46" fmla="*/ 4142220 w 4572002"/>
                <a:gd name="connsiteY46" fmla="*/ 4221391 h 6858002"/>
                <a:gd name="connsiteX47" fmla="*/ 4142220 w 4572002"/>
                <a:gd name="connsiteY47" fmla="*/ 4221392 h 6858002"/>
                <a:gd name="connsiteX48" fmla="*/ 4147936 w 4572002"/>
                <a:gd name="connsiteY48" fmla="*/ 4253015 h 6858002"/>
                <a:gd name="connsiteX49" fmla="*/ 4187752 w 4572002"/>
                <a:gd name="connsiteY49" fmla="*/ 4324646 h 6858002"/>
                <a:gd name="connsiteX50" fmla="*/ 4196706 w 4572002"/>
                <a:gd name="connsiteY50" fmla="*/ 4363891 h 6858002"/>
                <a:gd name="connsiteX51" fmla="*/ 4195944 w 4572002"/>
                <a:gd name="connsiteY51" fmla="*/ 4482004 h 6858002"/>
                <a:gd name="connsiteX52" fmla="*/ 4135934 w 4572002"/>
                <a:gd name="connsiteY52" fmla="*/ 4659174 h 6858002"/>
                <a:gd name="connsiteX53" fmla="*/ 4127932 w 4572002"/>
                <a:gd name="connsiteY53" fmla="*/ 4677655 h 6858002"/>
                <a:gd name="connsiteX54" fmla="*/ 4118025 w 4572002"/>
                <a:gd name="connsiteY54" fmla="*/ 4767764 h 6858002"/>
                <a:gd name="connsiteX55" fmla="*/ 4116716 w 4572002"/>
                <a:gd name="connsiteY55" fmla="*/ 4800483 h 6858002"/>
                <a:gd name="connsiteX56" fmla="*/ 4116716 w 4572002"/>
                <a:gd name="connsiteY56" fmla="*/ 4800484 h 6858002"/>
                <a:gd name="connsiteX57" fmla="*/ 4131552 w 4572002"/>
                <a:gd name="connsiteY57" fmla="*/ 4828917 h 6858002"/>
                <a:gd name="connsiteX58" fmla="*/ 4153733 w 4572002"/>
                <a:gd name="connsiteY58" fmla="*/ 4863343 h 6858002"/>
                <a:gd name="connsiteX59" fmla="*/ 4161262 w 4572002"/>
                <a:gd name="connsiteY59" fmla="*/ 4889275 h 6858002"/>
                <a:gd name="connsiteX60" fmla="*/ 4159557 w 4572002"/>
                <a:gd name="connsiteY60" fmla="*/ 4912168 h 6858002"/>
                <a:gd name="connsiteX61" fmla="*/ 4158155 w 4572002"/>
                <a:gd name="connsiteY61" fmla="*/ 4933804 h 6858002"/>
                <a:gd name="connsiteX62" fmla="*/ 4158155 w 4572002"/>
                <a:gd name="connsiteY62" fmla="*/ 4933805 h 6858002"/>
                <a:gd name="connsiteX63" fmla="*/ 4162914 w 4572002"/>
                <a:gd name="connsiteY63" fmla="*/ 4952673 h 6858002"/>
                <a:gd name="connsiteX64" fmla="*/ 4165707 w 4572002"/>
                <a:gd name="connsiteY64" fmla="*/ 4957454 h 6858002"/>
                <a:gd name="connsiteX65" fmla="*/ 4166985 w 4572002"/>
                <a:gd name="connsiteY65" fmla="*/ 4961456 h 6858002"/>
                <a:gd name="connsiteX66" fmla="*/ 4182989 w 4572002"/>
                <a:gd name="connsiteY66" fmla="*/ 4987038 h 6858002"/>
                <a:gd name="connsiteX67" fmla="*/ 4209468 w 4572002"/>
                <a:gd name="connsiteY67" fmla="*/ 5041522 h 6858002"/>
                <a:gd name="connsiteX68" fmla="*/ 4216684 w 4572002"/>
                <a:gd name="connsiteY68" fmla="*/ 5072376 h 6858002"/>
                <a:gd name="connsiteX69" fmla="*/ 4222587 w 4572002"/>
                <a:gd name="connsiteY69" fmla="*/ 5087441 h 6858002"/>
                <a:gd name="connsiteX70" fmla="*/ 4235615 w 4572002"/>
                <a:gd name="connsiteY70" fmla="*/ 5133220 h 6858002"/>
                <a:gd name="connsiteX71" fmla="*/ 4235616 w 4572002"/>
                <a:gd name="connsiteY71" fmla="*/ 5133225 h 6858002"/>
                <a:gd name="connsiteX72" fmla="*/ 4228901 w 4572002"/>
                <a:gd name="connsiteY72" fmla="*/ 5166113 h 6858002"/>
                <a:gd name="connsiteX73" fmla="*/ 4228901 w 4572002"/>
                <a:gd name="connsiteY73" fmla="*/ 5166114 h 6858002"/>
                <a:gd name="connsiteX74" fmla="*/ 4229593 w 4572002"/>
                <a:gd name="connsiteY74" fmla="*/ 5172091 h 6858002"/>
                <a:gd name="connsiteX75" fmla="*/ 4232139 w 4572002"/>
                <a:gd name="connsiteY75" fmla="*/ 5179068 h 6858002"/>
                <a:gd name="connsiteX76" fmla="*/ 4231973 w 4572002"/>
                <a:gd name="connsiteY76" fmla="*/ 5229434 h 6858002"/>
                <a:gd name="connsiteX77" fmla="*/ 4225669 w 4572002"/>
                <a:gd name="connsiteY77" fmla="*/ 5241089 h 6858002"/>
                <a:gd name="connsiteX78" fmla="*/ 4208517 w 4572002"/>
                <a:gd name="connsiteY78" fmla="*/ 5272796 h 6858002"/>
                <a:gd name="connsiteX79" fmla="*/ 4184613 w 4572002"/>
                <a:gd name="connsiteY79" fmla="*/ 5312288 h 6858002"/>
                <a:gd name="connsiteX80" fmla="*/ 4183557 w 4572002"/>
                <a:gd name="connsiteY80" fmla="*/ 5321350 h 6858002"/>
                <a:gd name="connsiteX81" fmla="*/ 4181083 w 4572002"/>
                <a:gd name="connsiteY81" fmla="*/ 5326163 h 6858002"/>
                <a:gd name="connsiteX82" fmla="*/ 4179637 w 4572002"/>
                <a:gd name="connsiteY82" fmla="*/ 5355014 h 6858002"/>
                <a:gd name="connsiteX83" fmla="*/ 4179637 w 4572002"/>
                <a:gd name="connsiteY83" fmla="*/ 5355015 h 6858002"/>
                <a:gd name="connsiteX84" fmla="*/ 4184513 w 4572002"/>
                <a:gd name="connsiteY84" fmla="*/ 5385385 h 6858002"/>
                <a:gd name="connsiteX85" fmla="*/ 4192704 w 4572002"/>
                <a:gd name="connsiteY85" fmla="*/ 5425583 h 6858002"/>
                <a:gd name="connsiteX86" fmla="*/ 4204327 w 4572002"/>
                <a:gd name="connsiteY86" fmla="*/ 5480638 h 6858002"/>
                <a:gd name="connsiteX87" fmla="*/ 4208850 w 4572002"/>
                <a:gd name="connsiteY87" fmla="*/ 5507668 h 6858002"/>
                <a:gd name="connsiteX88" fmla="*/ 4198232 w 4572002"/>
                <a:gd name="connsiteY88" fmla="*/ 5531692 h 6858002"/>
                <a:gd name="connsiteX89" fmla="*/ 4198231 w 4572002"/>
                <a:gd name="connsiteY89" fmla="*/ 5531693 h 6858002"/>
                <a:gd name="connsiteX90" fmla="*/ 4188085 w 4572002"/>
                <a:gd name="connsiteY90" fmla="*/ 5547578 h 6858002"/>
                <a:gd name="connsiteX91" fmla="*/ 4188085 w 4572002"/>
                <a:gd name="connsiteY91" fmla="*/ 5547579 h 6858002"/>
                <a:gd name="connsiteX92" fmla="*/ 4197659 w 4572002"/>
                <a:gd name="connsiteY92" fmla="*/ 5562747 h 6858002"/>
                <a:gd name="connsiteX93" fmla="*/ 4268907 w 4572002"/>
                <a:gd name="connsiteY93" fmla="*/ 5704484 h 6858002"/>
                <a:gd name="connsiteX94" fmla="*/ 4274812 w 4572002"/>
                <a:gd name="connsiteY94" fmla="*/ 5740489 h 6858002"/>
                <a:gd name="connsiteX95" fmla="*/ 4283578 w 4572002"/>
                <a:gd name="connsiteY95" fmla="*/ 5760874 h 6858002"/>
                <a:gd name="connsiteX96" fmla="*/ 4371973 w 4572002"/>
                <a:gd name="connsiteY96" fmla="*/ 5883752 h 6858002"/>
                <a:gd name="connsiteX97" fmla="*/ 4371974 w 4572002"/>
                <a:gd name="connsiteY97" fmla="*/ 5883757 h 6858002"/>
                <a:gd name="connsiteX98" fmla="*/ 4389877 w 4572002"/>
                <a:gd name="connsiteY98" fmla="*/ 5935946 h 6858002"/>
                <a:gd name="connsiteX99" fmla="*/ 4389878 w 4572002"/>
                <a:gd name="connsiteY99" fmla="*/ 5935950 h 6858002"/>
                <a:gd name="connsiteX100" fmla="*/ 4386259 w 4572002"/>
                <a:gd name="connsiteY100" fmla="*/ 5993290 h 6858002"/>
                <a:gd name="connsiteX101" fmla="*/ 4386259 w 4572002"/>
                <a:gd name="connsiteY101" fmla="*/ 5993291 h 6858002"/>
                <a:gd name="connsiteX102" fmla="*/ 4379782 w 4572002"/>
                <a:gd name="connsiteY102" fmla="*/ 6026440 h 6858002"/>
                <a:gd name="connsiteX103" fmla="*/ 4323583 w 4572002"/>
                <a:gd name="connsiteY103" fmla="*/ 6108738 h 6858002"/>
                <a:gd name="connsiteX104" fmla="*/ 4309890 w 4572002"/>
                <a:gd name="connsiteY104" fmla="*/ 6133314 h 6858002"/>
                <a:gd name="connsiteX105" fmla="*/ 4309890 w 4572002"/>
                <a:gd name="connsiteY105" fmla="*/ 6133315 h 6858002"/>
                <a:gd name="connsiteX106" fmla="*/ 4313591 w 4572002"/>
                <a:gd name="connsiteY106" fmla="*/ 6143190 h 6858002"/>
                <a:gd name="connsiteX107" fmla="*/ 4325486 w 4572002"/>
                <a:gd name="connsiteY107" fmla="*/ 6155600 h 6858002"/>
                <a:gd name="connsiteX108" fmla="*/ 4325488 w 4572002"/>
                <a:gd name="connsiteY108" fmla="*/ 6155603 h 6858002"/>
                <a:gd name="connsiteX109" fmla="*/ 4364160 w 4572002"/>
                <a:gd name="connsiteY109" fmla="*/ 6228757 h 6858002"/>
                <a:gd name="connsiteX110" fmla="*/ 4381497 w 4572002"/>
                <a:gd name="connsiteY110" fmla="*/ 6361540 h 6858002"/>
                <a:gd name="connsiteX111" fmla="*/ 4381497 w 4572002"/>
                <a:gd name="connsiteY111" fmla="*/ 6361539 h 6858002"/>
                <a:gd name="connsiteX112" fmla="*/ 4364160 w 4572002"/>
                <a:gd name="connsiteY112" fmla="*/ 6228756 h 6858002"/>
                <a:gd name="connsiteX113" fmla="*/ 4325488 w 4572002"/>
                <a:gd name="connsiteY113" fmla="*/ 6155602 h 6858002"/>
                <a:gd name="connsiteX114" fmla="*/ 4325486 w 4572002"/>
                <a:gd name="connsiteY114" fmla="*/ 6155600 h 6858002"/>
                <a:gd name="connsiteX115" fmla="*/ 4309890 w 4572002"/>
                <a:gd name="connsiteY115" fmla="*/ 6133315 h 6858002"/>
                <a:gd name="connsiteX116" fmla="*/ 4323583 w 4572002"/>
                <a:gd name="connsiteY116" fmla="*/ 6108739 h 6858002"/>
                <a:gd name="connsiteX117" fmla="*/ 4379782 w 4572002"/>
                <a:gd name="connsiteY117" fmla="*/ 6026441 h 6858002"/>
                <a:gd name="connsiteX118" fmla="*/ 4386259 w 4572002"/>
                <a:gd name="connsiteY118" fmla="*/ 5993292 h 6858002"/>
                <a:gd name="connsiteX119" fmla="*/ 4386259 w 4572002"/>
                <a:gd name="connsiteY119" fmla="*/ 5993290 h 6858002"/>
                <a:gd name="connsiteX120" fmla="*/ 4389712 w 4572002"/>
                <a:gd name="connsiteY120" fmla="*/ 5964477 h 6858002"/>
                <a:gd name="connsiteX121" fmla="*/ 4389878 w 4572002"/>
                <a:gd name="connsiteY121" fmla="*/ 5935950 h 6858002"/>
                <a:gd name="connsiteX122" fmla="*/ 4389878 w 4572002"/>
                <a:gd name="connsiteY122" fmla="*/ 5935949 h 6858002"/>
                <a:gd name="connsiteX123" fmla="*/ 4389877 w 4572002"/>
                <a:gd name="connsiteY123" fmla="*/ 5935946 h 6858002"/>
                <a:gd name="connsiteX124" fmla="*/ 4382997 w 4572002"/>
                <a:gd name="connsiteY124" fmla="*/ 5909351 h 6858002"/>
                <a:gd name="connsiteX125" fmla="*/ 4371974 w 4572002"/>
                <a:gd name="connsiteY125" fmla="*/ 5883757 h 6858002"/>
                <a:gd name="connsiteX126" fmla="*/ 4371973 w 4572002"/>
                <a:gd name="connsiteY126" fmla="*/ 5883751 h 6858002"/>
                <a:gd name="connsiteX127" fmla="*/ 4283578 w 4572002"/>
                <a:gd name="connsiteY127" fmla="*/ 5760873 h 6858002"/>
                <a:gd name="connsiteX128" fmla="*/ 4274812 w 4572002"/>
                <a:gd name="connsiteY128" fmla="*/ 5740488 h 6858002"/>
                <a:gd name="connsiteX129" fmla="*/ 4268907 w 4572002"/>
                <a:gd name="connsiteY129" fmla="*/ 5704483 h 6858002"/>
                <a:gd name="connsiteX130" fmla="*/ 4197659 w 4572002"/>
                <a:gd name="connsiteY130" fmla="*/ 5562746 h 6858002"/>
                <a:gd name="connsiteX131" fmla="*/ 4188085 w 4572002"/>
                <a:gd name="connsiteY131" fmla="*/ 5547578 h 6858002"/>
                <a:gd name="connsiteX132" fmla="*/ 4198231 w 4572002"/>
                <a:gd name="connsiteY132" fmla="*/ 5531694 h 6858002"/>
                <a:gd name="connsiteX133" fmla="*/ 4198232 w 4572002"/>
                <a:gd name="connsiteY133" fmla="*/ 5531692 h 6858002"/>
                <a:gd name="connsiteX134" fmla="*/ 4206630 w 4572002"/>
                <a:gd name="connsiteY134" fmla="*/ 5520422 h 6858002"/>
                <a:gd name="connsiteX135" fmla="*/ 4208850 w 4572002"/>
                <a:gd name="connsiteY135" fmla="*/ 5507668 h 6858002"/>
                <a:gd name="connsiteX136" fmla="*/ 4208850 w 4572002"/>
                <a:gd name="connsiteY136" fmla="*/ 5507667 h 6858002"/>
                <a:gd name="connsiteX137" fmla="*/ 4204327 w 4572002"/>
                <a:gd name="connsiteY137" fmla="*/ 5480637 h 6858002"/>
                <a:gd name="connsiteX138" fmla="*/ 4192704 w 4572002"/>
                <a:gd name="connsiteY138" fmla="*/ 5425582 h 6858002"/>
                <a:gd name="connsiteX139" fmla="*/ 4184513 w 4572002"/>
                <a:gd name="connsiteY139" fmla="*/ 5385384 h 6858002"/>
                <a:gd name="connsiteX140" fmla="*/ 4179637 w 4572002"/>
                <a:gd name="connsiteY140" fmla="*/ 5355014 h 6858002"/>
                <a:gd name="connsiteX141" fmla="*/ 4183557 w 4572002"/>
                <a:gd name="connsiteY141" fmla="*/ 5321350 h 6858002"/>
                <a:gd name="connsiteX142" fmla="*/ 4208517 w 4572002"/>
                <a:gd name="connsiteY142" fmla="*/ 5272797 h 6858002"/>
                <a:gd name="connsiteX143" fmla="*/ 4225669 w 4572002"/>
                <a:gd name="connsiteY143" fmla="*/ 5241089 h 6858002"/>
                <a:gd name="connsiteX144" fmla="*/ 4231973 w 4572002"/>
                <a:gd name="connsiteY144" fmla="*/ 5229433 h 6858002"/>
                <a:gd name="connsiteX145" fmla="*/ 4232139 w 4572002"/>
                <a:gd name="connsiteY145" fmla="*/ 5179068 h 6858002"/>
                <a:gd name="connsiteX146" fmla="*/ 4232139 w 4572002"/>
                <a:gd name="connsiteY146" fmla="*/ 5179067 h 6858002"/>
                <a:gd name="connsiteX147" fmla="*/ 4229593 w 4572002"/>
                <a:gd name="connsiteY147" fmla="*/ 5172090 h 6858002"/>
                <a:gd name="connsiteX148" fmla="*/ 4228901 w 4572002"/>
                <a:gd name="connsiteY148" fmla="*/ 5166114 h 6858002"/>
                <a:gd name="connsiteX149" fmla="*/ 4235616 w 4572002"/>
                <a:gd name="connsiteY149" fmla="*/ 5133225 h 6858002"/>
                <a:gd name="connsiteX150" fmla="*/ 4235616 w 4572002"/>
                <a:gd name="connsiteY150" fmla="*/ 5133224 h 6858002"/>
                <a:gd name="connsiteX151" fmla="*/ 4235615 w 4572002"/>
                <a:gd name="connsiteY151" fmla="*/ 5133220 h 6858002"/>
                <a:gd name="connsiteX152" fmla="*/ 4228473 w 4572002"/>
                <a:gd name="connsiteY152" fmla="*/ 5102461 h 6858002"/>
                <a:gd name="connsiteX153" fmla="*/ 4222587 w 4572002"/>
                <a:gd name="connsiteY153" fmla="*/ 5087441 h 6858002"/>
                <a:gd name="connsiteX154" fmla="*/ 4222582 w 4572002"/>
                <a:gd name="connsiteY154" fmla="*/ 5087423 h 6858002"/>
                <a:gd name="connsiteX155" fmla="*/ 4209468 w 4572002"/>
                <a:gd name="connsiteY155" fmla="*/ 5041521 h 6858002"/>
                <a:gd name="connsiteX156" fmla="*/ 4182989 w 4572002"/>
                <a:gd name="connsiteY156" fmla="*/ 4987037 h 6858002"/>
                <a:gd name="connsiteX157" fmla="*/ 4165707 w 4572002"/>
                <a:gd name="connsiteY157" fmla="*/ 4957454 h 6858002"/>
                <a:gd name="connsiteX158" fmla="*/ 4158155 w 4572002"/>
                <a:gd name="connsiteY158" fmla="*/ 4933805 h 6858002"/>
                <a:gd name="connsiteX159" fmla="*/ 4159557 w 4572002"/>
                <a:gd name="connsiteY159" fmla="*/ 4912169 h 6858002"/>
                <a:gd name="connsiteX160" fmla="*/ 4161262 w 4572002"/>
                <a:gd name="connsiteY160" fmla="*/ 4889276 h 6858002"/>
                <a:gd name="connsiteX161" fmla="*/ 4161262 w 4572002"/>
                <a:gd name="connsiteY161" fmla="*/ 4889275 h 6858002"/>
                <a:gd name="connsiteX162" fmla="*/ 4156484 w 4572002"/>
                <a:gd name="connsiteY162" fmla="*/ 4867614 h 6858002"/>
                <a:gd name="connsiteX163" fmla="*/ 4153733 w 4572002"/>
                <a:gd name="connsiteY163" fmla="*/ 4863343 h 6858002"/>
                <a:gd name="connsiteX164" fmla="*/ 4151983 w 4572002"/>
                <a:gd name="connsiteY164" fmla="*/ 4857317 h 6858002"/>
                <a:gd name="connsiteX165" fmla="*/ 4131552 w 4572002"/>
                <a:gd name="connsiteY165" fmla="*/ 4828916 h 6858002"/>
                <a:gd name="connsiteX166" fmla="*/ 4116716 w 4572002"/>
                <a:gd name="connsiteY166" fmla="*/ 4800483 h 6858002"/>
                <a:gd name="connsiteX167" fmla="*/ 4118025 w 4572002"/>
                <a:gd name="connsiteY167" fmla="*/ 4767765 h 6858002"/>
                <a:gd name="connsiteX168" fmla="*/ 4127932 w 4572002"/>
                <a:gd name="connsiteY168" fmla="*/ 4677656 h 6858002"/>
                <a:gd name="connsiteX169" fmla="*/ 4135934 w 4572002"/>
                <a:gd name="connsiteY169" fmla="*/ 4659175 h 6858002"/>
                <a:gd name="connsiteX170" fmla="*/ 4195944 w 4572002"/>
                <a:gd name="connsiteY170" fmla="*/ 4482005 h 6858002"/>
                <a:gd name="connsiteX171" fmla="*/ 4196706 w 4572002"/>
                <a:gd name="connsiteY171" fmla="*/ 4363891 h 6858002"/>
                <a:gd name="connsiteX172" fmla="*/ 4196706 w 4572002"/>
                <a:gd name="connsiteY172" fmla="*/ 4363890 h 6858002"/>
                <a:gd name="connsiteX173" fmla="*/ 4187752 w 4572002"/>
                <a:gd name="connsiteY173" fmla="*/ 4324645 h 6858002"/>
                <a:gd name="connsiteX174" fmla="*/ 4147936 w 4572002"/>
                <a:gd name="connsiteY174" fmla="*/ 4253014 h 6858002"/>
                <a:gd name="connsiteX175" fmla="*/ 4211111 w 4572002"/>
                <a:gd name="connsiteY175" fmla="*/ 2836172 h 6858002"/>
                <a:gd name="connsiteX176" fmla="*/ 4202421 w 4572002"/>
                <a:gd name="connsiteY176" fmla="*/ 2848793 h 6858002"/>
                <a:gd name="connsiteX177" fmla="*/ 4186816 w 4572002"/>
                <a:gd name="connsiteY177" fmla="*/ 2897785 h 6858002"/>
                <a:gd name="connsiteX178" fmla="*/ 4185787 w 4572002"/>
                <a:gd name="connsiteY178" fmla="*/ 2903551 h 6858002"/>
                <a:gd name="connsiteX179" fmla="*/ 4182513 w 4572002"/>
                <a:gd name="connsiteY179" fmla="*/ 2914328 h 6858002"/>
                <a:gd name="connsiteX180" fmla="*/ 4177882 w 4572002"/>
                <a:gd name="connsiteY180" fmla="*/ 2947858 h 6858002"/>
                <a:gd name="connsiteX181" fmla="*/ 4177881 w 4572002"/>
                <a:gd name="connsiteY181" fmla="*/ 2947862 h 6858002"/>
                <a:gd name="connsiteX182" fmla="*/ 4177881 w 4572002"/>
                <a:gd name="connsiteY182" fmla="*/ 2947863 h 6858002"/>
                <a:gd name="connsiteX183" fmla="*/ 4181465 w 4572002"/>
                <a:gd name="connsiteY183" fmla="*/ 2982149 h 6858002"/>
                <a:gd name="connsiteX184" fmla="*/ 4193158 w 4572002"/>
                <a:gd name="connsiteY184" fmla="*/ 3077402 h 6858002"/>
                <a:gd name="connsiteX185" fmla="*/ 4180703 w 4572002"/>
                <a:gd name="connsiteY185" fmla="*/ 3172654 h 6858002"/>
                <a:gd name="connsiteX186" fmla="*/ 4133076 w 4572002"/>
                <a:gd name="connsiteY186" fmla="*/ 3489467 h 6858002"/>
                <a:gd name="connsiteX187" fmla="*/ 4110977 w 4572002"/>
                <a:gd name="connsiteY187" fmla="*/ 3544713 h 6858002"/>
                <a:gd name="connsiteX188" fmla="*/ 4093355 w 4572002"/>
                <a:gd name="connsiteY188" fmla="*/ 3574408 h 6858002"/>
                <a:gd name="connsiteX189" fmla="*/ 4093355 w 4572002"/>
                <a:gd name="connsiteY189" fmla="*/ 3574409 h 6858002"/>
                <a:gd name="connsiteX190" fmla="*/ 4105453 w 4572002"/>
                <a:gd name="connsiteY190" fmla="*/ 3606818 h 6858002"/>
                <a:gd name="connsiteX191" fmla="*/ 4118979 w 4572002"/>
                <a:gd name="connsiteY191" fmla="*/ 3630633 h 6858002"/>
                <a:gd name="connsiteX192" fmla="*/ 4136708 w 4572002"/>
                <a:gd name="connsiteY192" fmla="*/ 3654416 h 6858002"/>
                <a:gd name="connsiteX193" fmla="*/ 4140382 w 4572002"/>
                <a:gd name="connsiteY193" fmla="*/ 3668940 h 6858002"/>
                <a:gd name="connsiteX194" fmla="*/ 4143220 w 4572002"/>
                <a:gd name="connsiteY194" fmla="*/ 3680164 h 6858002"/>
                <a:gd name="connsiteX195" fmla="*/ 4139172 w 4572002"/>
                <a:gd name="connsiteY195" fmla="*/ 3734837 h 6858002"/>
                <a:gd name="connsiteX196" fmla="*/ 4139172 w 4572002"/>
                <a:gd name="connsiteY196" fmla="*/ 3734838 h 6858002"/>
                <a:gd name="connsiteX197" fmla="*/ 4139554 w 4572002"/>
                <a:gd name="connsiteY197" fmla="*/ 3754653 h 6858002"/>
                <a:gd name="connsiteX198" fmla="*/ 4145911 w 4572002"/>
                <a:gd name="connsiteY198" fmla="*/ 3789776 h 6858002"/>
                <a:gd name="connsiteX199" fmla="*/ 4130980 w 4572002"/>
                <a:gd name="connsiteY199" fmla="*/ 3822472 h 6858002"/>
                <a:gd name="connsiteX200" fmla="*/ 4116645 w 4572002"/>
                <a:gd name="connsiteY200" fmla="*/ 3852619 h 6858002"/>
                <a:gd name="connsiteX201" fmla="*/ 4116645 w 4572002"/>
                <a:gd name="connsiteY201" fmla="*/ 3852620 h 6858002"/>
                <a:gd name="connsiteX202" fmla="*/ 4117425 w 4572002"/>
                <a:gd name="connsiteY202" fmla="*/ 3868764 h 6858002"/>
                <a:gd name="connsiteX203" fmla="*/ 4126028 w 4572002"/>
                <a:gd name="connsiteY203" fmla="*/ 3885337 h 6858002"/>
                <a:gd name="connsiteX204" fmla="*/ 4126028 w 4572002"/>
                <a:gd name="connsiteY204" fmla="*/ 3885339 h 6858002"/>
                <a:gd name="connsiteX205" fmla="*/ 4148409 w 4572002"/>
                <a:gd name="connsiteY205" fmla="*/ 3923125 h 6858002"/>
                <a:gd name="connsiteX206" fmla="*/ 4157913 w 4572002"/>
                <a:gd name="connsiteY206" fmla="*/ 3962160 h 6858002"/>
                <a:gd name="connsiteX207" fmla="*/ 4142221 w 4572002"/>
                <a:gd name="connsiteY207" fmla="*/ 4043838 h 6858002"/>
                <a:gd name="connsiteX208" fmla="*/ 4142220 w 4572002"/>
                <a:gd name="connsiteY208" fmla="*/ 4043839 h 6858002"/>
                <a:gd name="connsiteX209" fmla="*/ 4127099 w 4572002"/>
                <a:gd name="connsiteY209" fmla="*/ 4103825 h 6858002"/>
                <a:gd name="connsiteX210" fmla="*/ 4127099 w 4572002"/>
                <a:gd name="connsiteY210" fmla="*/ 4103826 h 6858002"/>
                <a:gd name="connsiteX211" fmla="*/ 4129066 w 4572002"/>
                <a:gd name="connsiteY211" fmla="*/ 4134256 h 6858002"/>
                <a:gd name="connsiteX212" fmla="*/ 4138410 w 4572002"/>
                <a:gd name="connsiteY212" fmla="*/ 4165382 h 6858002"/>
                <a:gd name="connsiteX213" fmla="*/ 4138410 w 4572002"/>
                <a:gd name="connsiteY213" fmla="*/ 4165384 h 6858002"/>
                <a:gd name="connsiteX214" fmla="*/ 4142315 w 4572002"/>
                <a:gd name="connsiteY214" fmla="*/ 4192388 h 6858002"/>
                <a:gd name="connsiteX215" fmla="*/ 4142315 w 4572002"/>
                <a:gd name="connsiteY215" fmla="*/ 4192387 h 6858002"/>
                <a:gd name="connsiteX216" fmla="*/ 4138410 w 4572002"/>
                <a:gd name="connsiteY216" fmla="*/ 4165383 h 6858002"/>
                <a:gd name="connsiteX217" fmla="*/ 4138410 w 4572002"/>
                <a:gd name="connsiteY217" fmla="*/ 4165382 h 6858002"/>
                <a:gd name="connsiteX218" fmla="*/ 4127099 w 4572002"/>
                <a:gd name="connsiteY218" fmla="*/ 4103826 h 6858002"/>
                <a:gd name="connsiteX219" fmla="*/ 4142220 w 4572002"/>
                <a:gd name="connsiteY219" fmla="*/ 4043840 h 6858002"/>
                <a:gd name="connsiteX220" fmla="*/ 4142221 w 4572002"/>
                <a:gd name="connsiteY220" fmla="*/ 4043838 h 6858002"/>
                <a:gd name="connsiteX221" fmla="*/ 4155523 w 4572002"/>
                <a:gd name="connsiteY221" fmla="*/ 4002410 h 6858002"/>
                <a:gd name="connsiteX222" fmla="*/ 4157913 w 4572002"/>
                <a:gd name="connsiteY222" fmla="*/ 3962160 h 6858002"/>
                <a:gd name="connsiteX223" fmla="*/ 4157913 w 4572002"/>
                <a:gd name="connsiteY223" fmla="*/ 3962159 h 6858002"/>
                <a:gd name="connsiteX224" fmla="*/ 4126028 w 4572002"/>
                <a:gd name="connsiteY224" fmla="*/ 3885338 h 6858002"/>
                <a:gd name="connsiteX225" fmla="*/ 4126028 w 4572002"/>
                <a:gd name="connsiteY225" fmla="*/ 3885337 h 6858002"/>
                <a:gd name="connsiteX226" fmla="*/ 4116645 w 4572002"/>
                <a:gd name="connsiteY226" fmla="*/ 3852620 h 6858002"/>
                <a:gd name="connsiteX227" fmla="*/ 4130980 w 4572002"/>
                <a:gd name="connsiteY227" fmla="*/ 3822473 h 6858002"/>
                <a:gd name="connsiteX228" fmla="*/ 4145911 w 4572002"/>
                <a:gd name="connsiteY228" fmla="*/ 3789777 h 6858002"/>
                <a:gd name="connsiteX229" fmla="*/ 4145911 w 4572002"/>
                <a:gd name="connsiteY229" fmla="*/ 3789776 h 6858002"/>
                <a:gd name="connsiteX230" fmla="*/ 4139554 w 4572002"/>
                <a:gd name="connsiteY230" fmla="*/ 3754652 h 6858002"/>
                <a:gd name="connsiteX231" fmla="*/ 4139172 w 4572002"/>
                <a:gd name="connsiteY231" fmla="*/ 3734838 h 6858002"/>
                <a:gd name="connsiteX232" fmla="*/ 4143220 w 4572002"/>
                <a:gd name="connsiteY232" fmla="*/ 3680164 h 6858002"/>
                <a:gd name="connsiteX233" fmla="*/ 4143220 w 4572002"/>
                <a:gd name="connsiteY233" fmla="*/ 3680163 h 6858002"/>
                <a:gd name="connsiteX234" fmla="*/ 4140382 w 4572002"/>
                <a:gd name="connsiteY234" fmla="*/ 3668940 h 6858002"/>
                <a:gd name="connsiteX235" fmla="*/ 4136708 w 4572002"/>
                <a:gd name="connsiteY235" fmla="*/ 3654416 h 6858002"/>
                <a:gd name="connsiteX236" fmla="*/ 4136708 w 4572002"/>
                <a:gd name="connsiteY236" fmla="*/ 3654416 h 6858002"/>
                <a:gd name="connsiteX237" fmla="*/ 4136708 w 4572002"/>
                <a:gd name="connsiteY237" fmla="*/ 3654415 h 6858002"/>
                <a:gd name="connsiteX238" fmla="*/ 4118979 w 4572002"/>
                <a:gd name="connsiteY238" fmla="*/ 3630632 h 6858002"/>
                <a:gd name="connsiteX239" fmla="*/ 4105453 w 4572002"/>
                <a:gd name="connsiteY239" fmla="*/ 3606817 h 6858002"/>
                <a:gd name="connsiteX240" fmla="*/ 4095707 w 4572002"/>
                <a:gd name="connsiteY240" fmla="*/ 3587174 h 6858002"/>
                <a:gd name="connsiteX241" fmla="*/ 4093355 w 4572002"/>
                <a:gd name="connsiteY241" fmla="*/ 3574408 h 6858002"/>
                <a:gd name="connsiteX242" fmla="*/ 4098434 w 4572002"/>
                <a:gd name="connsiteY242" fmla="*/ 3562321 h 6858002"/>
                <a:gd name="connsiteX243" fmla="*/ 4110977 w 4572002"/>
                <a:gd name="connsiteY243" fmla="*/ 3544714 h 6858002"/>
                <a:gd name="connsiteX244" fmla="*/ 4133076 w 4572002"/>
                <a:gd name="connsiteY244" fmla="*/ 3489468 h 6858002"/>
                <a:gd name="connsiteX245" fmla="*/ 4180703 w 4572002"/>
                <a:gd name="connsiteY245" fmla="*/ 3172655 h 6858002"/>
                <a:gd name="connsiteX246" fmla="*/ 4193158 w 4572002"/>
                <a:gd name="connsiteY246" fmla="*/ 3077402 h 6858002"/>
                <a:gd name="connsiteX247" fmla="*/ 4193158 w 4572002"/>
                <a:gd name="connsiteY247" fmla="*/ 3077401 h 6858002"/>
                <a:gd name="connsiteX248" fmla="*/ 4181465 w 4572002"/>
                <a:gd name="connsiteY248" fmla="*/ 2982148 h 6858002"/>
                <a:gd name="connsiteX249" fmla="*/ 4177881 w 4572002"/>
                <a:gd name="connsiteY249" fmla="*/ 2947863 h 6858002"/>
                <a:gd name="connsiteX250" fmla="*/ 4177882 w 4572002"/>
                <a:gd name="connsiteY250" fmla="*/ 2947858 h 6858002"/>
                <a:gd name="connsiteX251" fmla="*/ 4185787 w 4572002"/>
                <a:gd name="connsiteY251" fmla="*/ 2903551 h 6858002"/>
                <a:gd name="connsiteX252" fmla="*/ 4202421 w 4572002"/>
                <a:gd name="connsiteY252" fmla="*/ 2848794 h 6858002"/>
                <a:gd name="connsiteX253" fmla="*/ 4211111 w 4572002"/>
                <a:gd name="connsiteY253" fmla="*/ 2836173 h 6858002"/>
                <a:gd name="connsiteX254" fmla="*/ 3726625 w 4572002"/>
                <a:gd name="connsiteY254" fmla="*/ 1508458 h 6858002"/>
                <a:gd name="connsiteX255" fmla="*/ 3698531 w 4572002"/>
                <a:gd name="connsiteY255" fmla="*/ 1596214 h 6858002"/>
                <a:gd name="connsiteX256" fmla="*/ 3700436 w 4572002"/>
                <a:gd name="connsiteY256" fmla="*/ 1624981 h 6858002"/>
                <a:gd name="connsiteX257" fmla="*/ 3757017 w 4572002"/>
                <a:gd name="connsiteY257" fmla="*/ 1697754 h 6858002"/>
                <a:gd name="connsiteX258" fmla="*/ 3779686 w 4572002"/>
                <a:gd name="connsiteY258" fmla="*/ 1733189 h 6858002"/>
                <a:gd name="connsiteX259" fmla="*/ 3821407 w 4572002"/>
                <a:gd name="connsiteY259" fmla="*/ 1833776 h 6858002"/>
                <a:gd name="connsiteX260" fmla="*/ 3829028 w 4572002"/>
                <a:gd name="connsiteY260" fmla="*/ 1842159 h 6858002"/>
                <a:gd name="connsiteX261" fmla="*/ 3919519 w 4572002"/>
                <a:gd name="connsiteY261" fmla="*/ 1916455 h 6858002"/>
                <a:gd name="connsiteX262" fmla="*/ 3934949 w 4572002"/>
                <a:gd name="connsiteY262" fmla="*/ 1933220 h 6858002"/>
                <a:gd name="connsiteX263" fmla="*/ 3958954 w 4572002"/>
                <a:gd name="connsiteY263" fmla="*/ 1953414 h 6858002"/>
                <a:gd name="connsiteX264" fmla="*/ 4005437 w 4572002"/>
                <a:gd name="connsiteY264" fmla="*/ 2016470 h 6858002"/>
                <a:gd name="connsiteX265" fmla="*/ 4020296 w 4572002"/>
                <a:gd name="connsiteY265" fmla="*/ 2094579 h 6858002"/>
                <a:gd name="connsiteX266" fmla="*/ 4042967 w 4572002"/>
                <a:gd name="connsiteY266" fmla="*/ 2188880 h 6858002"/>
                <a:gd name="connsiteX267" fmla="*/ 4058207 w 4572002"/>
                <a:gd name="connsiteY267" fmla="*/ 2228315 h 6858002"/>
                <a:gd name="connsiteX268" fmla="*/ 4087164 w 4572002"/>
                <a:gd name="connsiteY268" fmla="*/ 2334045 h 6858002"/>
                <a:gd name="connsiteX269" fmla="*/ 4111549 w 4572002"/>
                <a:gd name="connsiteY269" fmla="*/ 2409486 h 6858002"/>
                <a:gd name="connsiteX270" fmla="*/ 4128650 w 4572002"/>
                <a:gd name="connsiteY270" fmla="*/ 2435913 h 6858002"/>
                <a:gd name="connsiteX271" fmla="*/ 4134481 w 4572002"/>
                <a:gd name="connsiteY271" fmla="*/ 2463018 h 6858002"/>
                <a:gd name="connsiteX272" fmla="*/ 4125839 w 4572002"/>
                <a:gd name="connsiteY272" fmla="*/ 2518262 h 6858002"/>
                <a:gd name="connsiteX273" fmla="*/ 4125838 w 4572002"/>
                <a:gd name="connsiteY273" fmla="*/ 2518264 h 6858002"/>
                <a:gd name="connsiteX274" fmla="*/ 4122194 w 4572002"/>
                <a:gd name="connsiteY274" fmla="*/ 2545006 h 6858002"/>
                <a:gd name="connsiteX275" fmla="*/ 4122194 w 4572002"/>
                <a:gd name="connsiteY275" fmla="*/ 2545007 h 6858002"/>
                <a:gd name="connsiteX276" fmla="*/ 4126408 w 4572002"/>
                <a:gd name="connsiteY276" fmla="*/ 2571035 h 6858002"/>
                <a:gd name="connsiteX277" fmla="*/ 4199563 w 4572002"/>
                <a:gd name="connsiteY277" fmla="*/ 2668002 h 6858002"/>
                <a:gd name="connsiteX278" fmla="*/ 4247953 w 4572002"/>
                <a:gd name="connsiteY278" fmla="*/ 2745349 h 6858002"/>
                <a:gd name="connsiteX279" fmla="*/ 4247954 w 4572002"/>
                <a:gd name="connsiteY279" fmla="*/ 2745352 h 6858002"/>
                <a:gd name="connsiteX280" fmla="*/ 4253873 w 4572002"/>
                <a:gd name="connsiteY280" fmla="*/ 2778006 h 6858002"/>
                <a:gd name="connsiteX281" fmla="*/ 4253453 w 4572002"/>
                <a:gd name="connsiteY281" fmla="*/ 2785440 h 6858002"/>
                <a:gd name="connsiteX282" fmla="*/ 4243374 w 4572002"/>
                <a:gd name="connsiteY282" fmla="*/ 2811780 h 6858002"/>
                <a:gd name="connsiteX283" fmla="*/ 4243371 w 4572002"/>
                <a:gd name="connsiteY283" fmla="*/ 2811787 h 6858002"/>
                <a:gd name="connsiteX284" fmla="*/ 4243372 w 4572002"/>
                <a:gd name="connsiteY284" fmla="*/ 2811787 h 6858002"/>
                <a:gd name="connsiteX285" fmla="*/ 4243374 w 4572002"/>
                <a:gd name="connsiteY285" fmla="*/ 2811780 h 6858002"/>
                <a:gd name="connsiteX286" fmla="*/ 4253025 w 4572002"/>
                <a:gd name="connsiteY286" fmla="*/ 2793023 h 6858002"/>
                <a:gd name="connsiteX287" fmla="*/ 4253453 w 4572002"/>
                <a:gd name="connsiteY287" fmla="*/ 2785440 h 6858002"/>
                <a:gd name="connsiteX288" fmla="*/ 4254654 w 4572002"/>
                <a:gd name="connsiteY288" fmla="*/ 2782305 h 6858002"/>
                <a:gd name="connsiteX289" fmla="*/ 4253873 w 4572002"/>
                <a:gd name="connsiteY289" fmla="*/ 2778006 h 6858002"/>
                <a:gd name="connsiteX290" fmla="*/ 4254284 w 4572002"/>
                <a:gd name="connsiteY290" fmla="*/ 2770758 h 6858002"/>
                <a:gd name="connsiteX291" fmla="*/ 4247954 w 4572002"/>
                <a:gd name="connsiteY291" fmla="*/ 2745352 h 6858002"/>
                <a:gd name="connsiteX292" fmla="*/ 4247953 w 4572002"/>
                <a:gd name="connsiteY292" fmla="*/ 2745348 h 6858002"/>
                <a:gd name="connsiteX293" fmla="*/ 4199563 w 4572002"/>
                <a:gd name="connsiteY293" fmla="*/ 2668001 h 6858002"/>
                <a:gd name="connsiteX294" fmla="*/ 4126408 w 4572002"/>
                <a:gd name="connsiteY294" fmla="*/ 2571034 h 6858002"/>
                <a:gd name="connsiteX295" fmla="*/ 4122194 w 4572002"/>
                <a:gd name="connsiteY295" fmla="*/ 2545007 h 6858002"/>
                <a:gd name="connsiteX296" fmla="*/ 4125838 w 4572002"/>
                <a:gd name="connsiteY296" fmla="*/ 2518265 h 6858002"/>
                <a:gd name="connsiteX297" fmla="*/ 4125839 w 4572002"/>
                <a:gd name="connsiteY297" fmla="*/ 2518262 h 6858002"/>
                <a:gd name="connsiteX298" fmla="*/ 4132419 w 4572002"/>
                <a:gd name="connsiteY298" fmla="*/ 2490551 h 6858002"/>
                <a:gd name="connsiteX299" fmla="*/ 4134481 w 4572002"/>
                <a:gd name="connsiteY299" fmla="*/ 2463018 h 6858002"/>
                <a:gd name="connsiteX300" fmla="*/ 4134481 w 4572002"/>
                <a:gd name="connsiteY300" fmla="*/ 2463017 h 6858002"/>
                <a:gd name="connsiteX301" fmla="*/ 4111549 w 4572002"/>
                <a:gd name="connsiteY301" fmla="*/ 2409485 h 6858002"/>
                <a:gd name="connsiteX302" fmla="*/ 4087164 w 4572002"/>
                <a:gd name="connsiteY302" fmla="*/ 2334044 h 6858002"/>
                <a:gd name="connsiteX303" fmla="*/ 4058207 w 4572002"/>
                <a:gd name="connsiteY303" fmla="*/ 2228314 h 6858002"/>
                <a:gd name="connsiteX304" fmla="*/ 4042967 w 4572002"/>
                <a:gd name="connsiteY304" fmla="*/ 2188879 h 6858002"/>
                <a:gd name="connsiteX305" fmla="*/ 4020296 w 4572002"/>
                <a:gd name="connsiteY305" fmla="*/ 2094578 h 6858002"/>
                <a:gd name="connsiteX306" fmla="*/ 4005437 w 4572002"/>
                <a:gd name="connsiteY306" fmla="*/ 2016469 h 6858002"/>
                <a:gd name="connsiteX307" fmla="*/ 3958954 w 4572002"/>
                <a:gd name="connsiteY307" fmla="*/ 1953413 h 6858002"/>
                <a:gd name="connsiteX308" fmla="*/ 3934949 w 4572002"/>
                <a:gd name="connsiteY308" fmla="*/ 1933219 h 6858002"/>
                <a:gd name="connsiteX309" fmla="*/ 3919519 w 4572002"/>
                <a:gd name="connsiteY309" fmla="*/ 1916454 h 6858002"/>
                <a:gd name="connsiteX310" fmla="*/ 3829028 w 4572002"/>
                <a:gd name="connsiteY310" fmla="*/ 1842158 h 6858002"/>
                <a:gd name="connsiteX311" fmla="*/ 3821407 w 4572002"/>
                <a:gd name="connsiteY311" fmla="*/ 1833775 h 6858002"/>
                <a:gd name="connsiteX312" fmla="*/ 3779686 w 4572002"/>
                <a:gd name="connsiteY312" fmla="*/ 1733188 h 6858002"/>
                <a:gd name="connsiteX313" fmla="*/ 3757018 w 4572002"/>
                <a:gd name="connsiteY313" fmla="*/ 1697753 h 6858002"/>
                <a:gd name="connsiteX314" fmla="*/ 3700436 w 4572002"/>
                <a:gd name="connsiteY314" fmla="*/ 1624980 h 6858002"/>
                <a:gd name="connsiteX315" fmla="*/ 3698532 w 4572002"/>
                <a:gd name="connsiteY315" fmla="*/ 1596213 h 6858002"/>
                <a:gd name="connsiteX316" fmla="*/ 3745230 w 4572002"/>
                <a:gd name="connsiteY316" fmla="*/ 1459073 h 6858002"/>
                <a:gd name="connsiteX317" fmla="*/ 3745229 w 4572002"/>
                <a:gd name="connsiteY317" fmla="*/ 1459074 h 6858002"/>
                <a:gd name="connsiteX318" fmla="*/ 3736012 w 4572002"/>
                <a:gd name="connsiteY318" fmla="*/ 1481572 h 6858002"/>
                <a:gd name="connsiteX319" fmla="*/ 3764423 w 4572002"/>
                <a:gd name="connsiteY319" fmla="*/ 1268758 h 6858002"/>
                <a:gd name="connsiteX320" fmla="*/ 3769590 w 4572002"/>
                <a:gd name="connsiteY320" fmla="*/ 1286070 h 6858002"/>
                <a:gd name="connsiteX321" fmla="*/ 3791927 w 4572002"/>
                <a:gd name="connsiteY321" fmla="*/ 1350628 h 6858002"/>
                <a:gd name="connsiteX322" fmla="*/ 3786333 w 4572002"/>
                <a:gd name="connsiteY322" fmla="*/ 1413840 h 6858002"/>
                <a:gd name="connsiteX323" fmla="*/ 3791928 w 4572002"/>
                <a:gd name="connsiteY323" fmla="*/ 1350627 h 6858002"/>
                <a:gd name="connsiteX324" fmla="*/ 3769590 w 4572002"/>
                <a:gd name="connsiteY324" fmla="*/ 1286069 h 6858002"/>
                <a:gd name="connsiteX325" fmla="*/ 3706152 w 4572002"/>
                <a:gd name="connsiteY325" fmla="*/ 773035 h 6858002"/>
                <a:gd name="connsiteX326" fmla="*/ 3706152 w 4572002"/>
                <a:gd name="connsiteY326" fmla="*/ 773036 h 6858002"/>
                <a:gd name="connsiteX327" fmla="*/ 3714152 w 4572002"/>
                <a:gd name="connsiteY327" fmla="*/ 854380 h 6858002"/>
                <a:gd name="connsiteX328" fmla="*/ 3745205 w 4572002"/>
                <a:gd name="connsiteY328" fmla="*/ 915344 h 6858002"/>
                <a:gd name="connsiteX329" fmla="*/ 3755683 w 4572002"/>
                <a:gd name="connsiteY329" fmla="*/ 927156 h 6858002"/>
                <a:gd name="connsiteX330" fmla="*/ 3752063 w 4572002"/>
                <a:gd name="connsiteY330" fmla="*/ 1097088 h 6858002"/>
                <a:gd name="connsiteX331" fmla="*/ 3747681 w 4572002"/>
                <a:gd name="connsiteY331" fmla="*/ 1123186 h 6858002"/>
                <a:gd name="connsiteX332" fmla="*/ 3772400 w 4572002"/>
                <a:gd name="connsiteY332" fmla="*/ 1184029 h 6858002"/>
                <a:gd name="connsiteX333" fmla="*/ 3747682 w 4572002"/>
                <a:gd name="connsiteY333" fmla="*/ 1123185 h 6858002"/>
                <a:gd name="connsiteX334" fmla="*/ 3752064 w 4572002"/>
                <a:gd name="connsiteY334" fmla="*/ 1097087 h 6858002"/>
                <a:gd name="connsiteX335" fmla="*/ 3755684 w 4572002"/>
                <a:gd name="connsiteY335" fmla="*/ 927155 h 6858002"/>
                <a:gd name="connsiteX336" fmla="*/ 3745206 w 4572002"/>
                <a:gd name="connsiteY336" fmla="*/ 915343 h 6858002"/>
                <a:gd name="connsiteX337" fmla="*/ 3714152 w 4572002"/>
                <a:gd name="connsiteY337" fmla="*/ 854379 h 6858002"/>
                <a:gd name="connsiteX338" fmla="*/ 3761553 w 4572002"/>
                <a:gd name="connsiteY338" fmla="*/ 517851 h 6858002"/>
                <a:gd name="connsiteX339" fmla="*/ 3752635 w 4572002"/>
                <a:gd name="connsiteY339" fmla="*/ 556048 h 6858002"/>
                <a:gd name="connsiteX340" fmla="*/ 3746157 w 4572002"/>
                <a:gd name="connsiteY340" fmla="*/ 580051 h 6858002"/>
                <a:gd name="connsiteX341" fmla="*/ 3742776 w 4572002"/>
                <a:gd name="connsiteY341" fmla="*/ 642538 h 6858002"/>
                <a:gd name="connsiteX342" fmla="*/ 3730253 w 4572002"/>
                <a:gd name="connsiteY342" fmla="*/ 694928 h 6858002"/>
                <a:gd name="connsiteX343" fmla="*/ 3742777 w 4572002"/>
                <a:gd name="connsiteY343" fmla="*/ 642537 h 6858002"/>
                <a:gd name="connsiteX344" fmla="*/ 3746158 w 4572002"/>
                <a:gd name="connsiteY344" fmla="*/ 580050 h 6858002"/>
                <a:gd name="connsiteX345" fmla="*/ 3752636 w 4572002"/>
                <a:gd name="connsiteY345" fmla="*/ 556047 h 6858002"/>
                <a:gd name="connsiteX346" fmla="*/ 3774848 w 4572002"/>
                <a:gd name="connsiteY346" fmla="*/ 298169 h 6858002"/>
                <a:gd name="connsiteX347" fmla="*/ 3760065 w 4572002"/>
                <a:gd name="connsiteY347" fmla="*/ 313534 h 6858002"/>
                <a:gd name="connsiteX348" fmla="*/ 3759493 w 4572002"/>
                <a:gd name="connsiteY348" fmla="*/ 338871 h 6858002"/>
                <a:gd name="connsiteX349" fmla="*/ 3759500 w 4572002"/>
                <a:gd name="connsiteY349" fmla="*/ 338900 h 6858002"/>
                <a:gd name="connsiteX350" fmla="*/ 3769400 w 4572002"/>
                <a:gd name="connsiteY350" fmla="*/ 395640 h 6858002"/>
                <a:gd name="connsiteX351" fmla="*/ 3765590 w 4572002"/>
                <a:gd name="connsiteY351" fmla="*/ 367328 h 6858002"/>
                <a:gd name="connsiteX352" fmla="*/ 3759500 w 4572002"/>
                <a:gd name="connsiteY352" fmla="*/ 338900 h 6858002"/>
                <a:gd name="connsiteX353" fmla="*/ 3759494 w 4572002"/>
                <a:gd name="connsiteY353" fmla="*/ 338870 h 6858002"/>
                <a:gd name="connsiteX354" fmla="*/ 3760066 w 4572002"/>
                <a:gd name="connsiteY354" fmla="*/ 313533 h 6858002"/>
                <a:gd name="connsiteX355" fmla="*/ 3782393 w 4572002"/>
                <a:gd name="connsiteY355" fmla="*/ 281568 h 6858002"/>
                <a:gd name="connsiteX356" fmla="*/ 3777498 w 4572002"/>
                <a:gd name="connsiteY356" fmla="*/ 295415 h 6858002"/>
                <a:gd name="connsiteX357" fmla="*/ 3777499 w 4572002"/>
                <a:gd name="connsiteY357" fmla="*/ 295415 h 6858002"/>
                <a:gd name="connsiteX358" fmla="*/ 3769073 w 4572002"/>
                <a:gd name="connsiteY358" fmla="*/ 24486 h 6858002"/>
                <a:gd name="connsiteX359" fmla="*/ 3766810 w 4572002"/>
                <a:gd name="connsiteY359" fmla="*/ 74129 h 6858002"/>
                <a:gd name="connsiteX360" fmla="*/ 3772734 w 4572002"/>
                <a:gd name="connsiteY360" fmla="*/ 125861 h 6858002"/>
                <a:gd name="connsiteX361" fmla="*/ 3777129 w 4572002"/>
                <a:gd name="connsiteY361" fmla="*/ 153387 h 6858002"/>
                <a:gd name="connsiteX362" fmla="*/ 3785402 w 4572002"/>
                <a:gd name="connsiteY362" fmla="*/ 228944 h 6858002"/>
                <a:gd name="connsiteX363" fmla="*/ 3780943 w 4572002"/>
                <a:gd name="connsiteY363" fmla="*/ 177271 h 6858002"/>
                <a:gd name="connsiteX364" fmla="*/ 3777129 w 4572002"/>
                <a:gd name="connsiteY364" fmla="*/ 153387 h 6858002"/>
                <a:gd name="connsiteX365" fmla="*/ 3776930 w 4572002"/>
                <a:gd name="connsiteY365" fmla="*/ 151569 h 6858002"/>
                <a:gd name="connsiteX366" fmla="*/ 3766811 w 4572002"/>
                <a:gd name="connsiteY366" fmla="*/ 74129 h 6858002"/>
                <a:gd name="connsiteX367" fmla="*/ 3766492 w 4572002"/>
                <a:gd name="connsiteY367" fmla="*/ 0 h 6858002"/>
                <a:gd name="connsiteX368" fmla="*/ 4230600 w 4572002"/>
                <a:gd name="connsiteY368" fmla="*/ 0 h 6858002"/>
                <a:gd name="connsiteX369" fmla="*/ 4229473 w 4572002"/>
                <a:gd name="connsiteY369" fmla="*/ 2817 h 6858002"/>
                <a:gd name="connsiteX370" fmla="*/ 4215375 w 4572002"/>
                <a:gd name="connsiteY370" fmla="*/ 63587 h 6858002"/>
                <a:gd name="connsiteX371" fmla="*/ 4201468 w 4572002"/>
                <a:gd name="connsiteY371" fmla="*/ 176939 h 6858002"/>
                <a:gd name="connsiteX372" fmla="*/ 4193466 w 4572002"/>
                <a:gd name="connsiteY372" fmla="*/ 200182 h 6858002"/>
                <a:gd name="connsiteX373" fmla="*/ 4155554 w 4572002"/>
                <a:gd name="connsiteY373" fmla="*/ 340774 h 6858002"/>
                <a:gd name="connsiteX374" fmla="*/ 4156319 w 4572002"/>
                <a:gd name="connsiteY374" fmla="*/ 453364 h 6858002"/>
                <a:gd name="connsiteX375" fmla="*/ 4158033 w 4572002"/>
                <a:gd name="connsiteY375" fmla="*/ 462126 h 6858002"/>
                <a:gd name="connsiteX376" fmla="*/ 4170605 w 4572002"/>
                <a:gd name="connsiteY376" fmla="*/ 505182 h 6858002"/>
                <a:gd name="connsiteX377" fmla="*/ 4167177 w 4572002"/>
                <a:gd name="connsiteY377" fmla="*/ 571860 h 6858002"/>
                <a:gd name="connsiteX378" fmla="*/ 4149840 w 4572002"/>
                <a:gd name="connsiteY378" fmla="*/ 617772 h 6858002"/>
                <a:gd name="connsiteX379" fmla="*/ 4149078 w 4572002"/>
                <a:gd name="connsiteY379" fmla="*/ 674923 h 6858002"/>
                <a:gd name="connsiteX380" fmla="*/ 4159937 w 4572002"/>
                <a:gd name="connsiteY380" fmla="*/ 740268 h 6858002"/>
                <a:gd name="connsiteX381" fmla="*/ 4162223 w 4572002"/>
                <a:gd name="connsiteY381" fmla="*/ 769605 h 6858002"/>
                <a:gd name="connsiteX382" fmla="*/ 4184703 w 4572002"/>
                <a:gd name="connsiteY382" fmla="*/ 850189 h 6858002"/>
                <a:gd name="connsiteX383" fmla="*/ 4179179 w 4572002"/>
                <a:gd name="connsiteY383" fmla="*/ 898198 h 6858002"/>
                <a:gd name="connsiteX384" fmla="*/ 4164319 w 4572002"/>
                <a:gd name="connsiteY384" fmla="*/ 945444 h 6858002"/>
                <a:gd name="connsiteX385" fmla="*/ 4150030 w 4572002"/>
                <a:gd name="connsiteY385" fmla="*/ 975733 h 6858002"/>
                <a:gd name="connsiteX386" fmla="*/ 4139934 w 4572002"/>
                <a:gd name="connsiteY386" fmla="*/ 1036887 h 6858002"/>
                <a:gd name="connsiteX387" fmla="*/ 4141458 w 4572002"/>
                <a:gd name="connsiteY387" fmla="*/ 1048125 h 6858002"/>
                <a:gd name="connsiteX388" fmla="*/ 4154032 w 4572002"/>
                <a:gd name="connsiteY388" fmla="*/ 1230633 h 6858002"/>
                <a:gd name="connsiteX389" fmla="*/ 4174225 w 4572002"/>
                <a:gd name="connsiteY389" fmla="*/ 1303024 h 6858002"/>
                <a:gd name="connsiteX390" fmla="*/ 4176701 w 4572002"/>
                <a:gd name="connsiteY390" fmla="*/ 1318456 h 6858002"/>
                <a:gd name="connsiteX391" fmla="*/ 4199372 w 4572002"/>
                <a:gd name="connsiteY391" fmla="*/ 1472575 h 6858002"/>
                <a:gd name="connsiteX392" fmla="*/ 4200325 w 4572002"/>
                <a:gd name="connsiteY392" fmla="*/ 1489720 h 6858002"/>
                <a:gd name="connsiteX393" fmla="*/ 4196324 w 4572002"/>
                <a:gd name="connsiteY393" fmla="*/ 1537537 h 6858002"/>
                <a:gd name="connsiteX394" fmla="*/ 4237474 w 4572002"/>
                <a:gd name="connsiteY394" fmla="*/ 1650317 h 6858002"/>
                <a:gd name="connsiteX395" fmla="*/ 4251572 w 4572002"/>
                <a:gd name="connsiteY395" fmla="*/ 1763287 h 6858002"/>
                <a:gd name="connsiteX396" fmla="*/ 4251380 w 4572002"/>
                <a:gd name="connsiteY396" fmla="*/ 1825393 h 6858002"/>
                <a:gd name="connsiteX397" fmla="*/ 4261478 w 4572002"/>
                <a:gd name="connsiteY397" fmla="*/ 1869780 h 6858002"/>
                <a:gd name="connsiteX398" fmla="*/ 4292149 w 4572002"/>
                <a:gd name="connsiteY398" fmla="*/ 1978940 h 6858002"/>
                <a:gd name="connsiteX399" fmla="*/ 4296911 w 4572002"/>
                <a:gd name="connsiteY399" fmla="*/ 2030378 h 6858002"/>
                <a:gd name="connsiteX400" fmla="*/ 4307201 w 4572002"/>
                <a:gd name="connsiteY400" fmla="*/ 2085054 h 6858002"/>
                <a:gd name="connsiteX401" fmla="*/ 4353302 w 4572002"/>
                <a:gd name="connsiteY401" fmla="*/ 2220312 h 6858002"/>
                <a:gd name="connsiteX402" fmla="*/ 4350636 w 4572002"/>
                <a:gd name="connsiteY402" fmla="*/ 2330806 h 6858002"/>
                <a:gd name="connsiteX403" fmla="*/ 4351206 w 4572002"/>
                <a:gd name="connsiteY403" fmla="*/ 2401292 h 6858002"/>
                <a:gd name="connsiteX404" fmla="*/ 4366446 w 4572002"/>
                <a:gd name="connsiteY404" fmla="*/ 2485307 h 6858002"/>
                <a:gd name="connsiteX405" fmla="*/ 4388736 w 4572002"/>
                <a:gd name="connsiteY405" fmla="*/ 2554079 h 6858002"/>
                <a:gd name="connsiteX406" fmla="*/ 4406453 w 4572002"/>
                <a:gd name="connsiteY406" fmla="*/ 2649143 h 6858002"/>
                <a:gd name="connsiteX407" fmla="*/ 4440554 w 4572002"/>
                <a:gd name="connsiteY407" fmla="*/ 2743826 h 6858002"/>
                <a:gd name="connsiteX408" fmla="*/ 4466653 w 4572002"/>
                <a:gd name="connsiteY408" fmla="*/ 2809930 h 6858002"/>
                <a:gd name="connsiteX409" fmla="*/ 4489705 w 4572002"/>
                <a:gd name="connsiteY409" fmla="*/ 2901943 h 6858002"/>
                <a:gd name="connsiteX410" fmla="*/ 4505897 w 4572002"/>
                <a:gd name="connsiteY410" fmla="*/ 3042728 h 6858002"/>
                <a:gd name="connsiteX411" fmla="*/ 4507613 w 4572002"/>
                <a:gd name="connsiteY411" fmla="*/ 3107500 h 6858002"/>
                <a:gd name="connsiteX412" fmla="*/ 4545521 w 4572002"/>
                <a:gd name="connsiteY412" fmla="*/ 3209993 h 6858002"/>
                <a:gd name="connsiteX413" fmla="*/ 4563811 w 4572002"/>
                <a:gd name="connsiteY413" fmla="*/ 3253809 h 6858002"/>
                <a:gd name="connsiteX414" fmla="*/ 4548570 w 4572002"/>
                <a:gd name="connsiteY414" fmla="*/ 3293244 h 6858002"/>
                <a:gd name="connsiteX415" fmla="*/ 4531043 w 4572002"/>
                <a:gd name="connsiteY415" fmla="*/ 3318771 h 6858002"/>
                <a:gd name="connsiteX416" fmla="*/ 4545904 w 4572002"/>
                <a:gd name="connsiteY416" fmla="*/ 3399546 h 6858002"/>
                <a:gd name="connsiteX417" fmla="*/ 4561524 w 4572002"/>
                <a:gd name="connsiteY417" fmla="*/ 3485275 h 6858002"/>
                <a:gd name="connsiteX418" fmla="*/ 4572002 w 4572002"/>
                <a:gd name="connsiteY418" fmla="*/ 3546617 h 6858002"/>
                <a:gd name="connsiteX419" fmla="*/ 4563620 w 4572002"/>
                <a:gd name="connsiteY419" fmla="*/ 3623201 h 6858002"/>
                <a:gd name="connsiteX420" fmla="*/ 4560192 w 4572002"/>
                <a:gd name="connsiteY420" fmla="*/ 3683591 h 6858002"/>
                <a:gd name="connsiteX421" fmla="*/ 4550476 w 4572002"/>
                <a:gd name="connsiteY421" fmla="*/ 3732361 h 6858002"/>
                <a:gd name="connsiteX422" fmla="*/ 4544759 w 4572002"/>
                <a:gd name="connsiteY422" fmla="*/ 3749506 h 6858002"/>
                <a:gd name="connsiteX423" fmla="*/ 4500182 w 4572002"/>
                <a:gd name="connsiteY423" fmla="*/ 3885338 h 6858002"/>
                <a:gd name="connsiteX424" fmla="*/ 4464557 w 4572002"/>
                <a:gd name="connsiteY424" fmla="*/ 4030503 h 6858002"/>
                <a:gd name="connsiteX425" fmla="*/ 4487039 w 4572002"/>
                <a:gd name="connsiteY425" fmla="*/ 4124614 h 6858002"/>
                <a:gd name="connsiteX426" fmla="*/ 4486656 w 4572002"/>
                <a:gd name="connsiteY426" fmla="*/ 4159667 h 6858002"/>
                <a:gd name="connsiteX427" fmla="*/ 4491801 w 4572002"/>
                <a:gd name="connsiteY427" fmla="*/ 4320837 h 6858002"/>
                <a:gd name="connsiteX428" fmla="*/ 4497325 w 4572002"/>
                <a:gd name="connsiteY428" fmla="*/ 4349222 h 6858002"/>
                <a:gd name="connsiteX429" fmla="*/ 4474653 w 4572002"/>
                <a:gd name="connsiteY429" fmla="*/ 4502579 h 6858002"/>
                <a:gd name="connsiteX430" fmla="*/ 4470844 w 4572002"/>
                <a:gd name="connsiteY430" fmla="*/ 4558207 h 6858002"/>
                <a:gd name="connsiteX431" fmla="*/ 4464557 w 4572002"/>
                <a:gd name="connsiteY431" fmla="*/ 4609452 h 6858002"/>
                <a:gd name="connsiteX432" fmla="*/ 4463033 w 4572002"/>
                <a:gd name="connsiteY432" fmla="*/ 4681083 h 6858002"/>
                <a:gd name="connsiteX433" fmla="*/ 4465891 w 4572002"/>
                <a:gd name="connsiteY433" fmla="*/ 4755381 h 6858002"/>
                <a:gd name="connsiteX434" fmla="*/ 4465319 w 4572002"/>
                <a:gd name="connsiteY434" fmla="*/ 4838250 h 6858002"/>
                <a:gd name="connsiteX435" fmla="*/ 4460367 w 4572002"/>
                <a:gd name="connsiteY435" fmla="*/ 4871019 h 6858002"/>
                <a:gd name="connsiteX436" fmla="*/ 4463795 w 4572002"/>
                <a:gd name="connsiteY436" fmla="*/ 4959602 h 6858002"/>
                <a:gd name="connsiteX437" fmla="*/ 4458082 w 4572002"/>
                <a:gd name="connsiteY437" fmla="*/ 5006086 h 6858002"/>
                <a:gd name="connsiteX438" fmla="*/ 4456937 w 4572002"/>
                <a:gd name="connsiteY438" fmla="*/ 5082670 h 6858002"/>
                <a:gd name="connsiteX439" fmla="*/ 4455603 w 4572002"/>
                <a:gd name="connsiteY439" fmla="*/ 5107627 h 6858002"/>
                <a:gd name="connsiteX440" fmla="*/ 4454840 w 4572002"/>
                <a:gd name="connsiteY440" fmla="*/ 5129916 h 6858002"/>
                <a:gd name="connsiteX441" fmla="*/ 4470464 w 4572002"/>
                <a:gd name="connsiteY441" fmla="*/ 5206308 h 6858002"/>
                <a:gd name="connsiteX442" fmla="*/ 4471415 w 4572002"/>
                <a:gd name="connsiteY442" fmla="*/ 5274129 h 6858002"/>
                <a:gd name="connsiteX443" fmla="*/ 4483990 w 4572002"/>
                <a:gd name="connsiteY443" fmla="*/ 5393005 h 6858002"/>
                <a:gd name="connsiteX444" fmla="*/ 4479607 w 4572002"/>
                <a:gd name="connsiteY444" fmla="*/ 5419295 h 6858002"/>
                <a:gd name="connsiteX445" fmla="*/ 4477894 w 4572002"/>
                <a:gd name="connsiteY445" fmla="*/ 5501594 h 6858002"/>
                <a:gd name="connsiteX446" fmla="*/ 4476560 w 4572002"/>
                <a:gd name="connsiteY446" fmla="*/ 5548460 h 6858002"/>
                <a:gd name="connsiteX447" fmla="*/ 4485703 w 4572002"/>
                <a:gd name="connsiteY447" fmla="*/ 5606372 h 6858002"/>
                <a:gd name="connsiteX448" fmla="*/ 4505134 w 4572002"/>
                <a:gd name="connsiteY448" fmla="*/ 5706959 h 6858002"/>
                <a:gd name="connsiteX449" fmla="*/ 4508183 w 4572002"/>
                <a:gd name="connsiteY449" fmla="*/ 5733440 h 6858002"/>
                <a:gd name="connsiteX450" fmla="*/ 4517519 w 4572002"/>
                <a:gd name="connsiteY450" fmla="*/ 5781830 h 6858002"/>
                <a:gd name="connsiteX451" fmla="*/ 4519234 w 4572002"/>
                <a:gd name="connsiteY451" fmla="*/ 5790592 h 6858002"/>
                <a:gd name="connsiteX452" fmla="*/ 4542855 w 4572002"/>
                <a:gd name="connsiteY452" fmla="*/ 5864318 h 6858002"/>
                <a:gd name="connsiteX453" fmla="*/ 4544759 w 4572002"/>
                <a:gd name="connsiteY453" fmla="*/ 5902610 h 6858002"/>
                <a:gd name="connsiteX454" fmla="*/ 4544951 w 4572002"/>
                <a:gd name="connsiteY454" fmla="*/ 6012723 h 6858002"/>
                <a:gd name="connsiteX455" fmla="*/ 4541332 w 4572002"/>
                <a:gd name="connsiteY455" fmla="*/ 6059397 h 6858002"/>
                <a:gd name="connsiteX456" fmla="*/ 4527426 w 4572002"/>
                <a:gd name="connsiteY456" fmla="*/ 6171605 h 6858002"/>
                <a:gd name="connsiteX457" fmla="*/ 4520568 w 4572002"/>
                <a:gd name="connsiteY457" fmla="*/ 6242093 h 6858002"/>
                <a:gd name="connsiteX458" fmla="*/ 4509706 w 4572002"/>
                <a:gd name="connsiteY458" fmla="*/ 6323058 h 6858002"/>
                <a:gd name="connsiteX459" fmla="*/ 4502848 w 4572002"/>
                <a:gd name="connsiteY459" fmla="*/ 6415833 h 6858002"/>
                <a:gd name="connsiteX460" fmla="*/ 4482084 w 4572002"/>
                <a:gd name="connsiteY460" fmla="*/ 6584812 h 6858002"/>
                <a:gd name="connsiteX461" fmla="*/ 4460557 w 4572002"/>
                <a:gd name="connsiteY461" fmla="*/ 6748458 h 6858002"/>
                <a:gd name="connsiteX462" fmla="*/ 4441507 w 4572002"/>
                <a:gd name="connsiteY462" fmla="*/ 6815516 h 6858002"/>
                <a:gd name="connsiteX463" fmla="*/ 4431806 w 4572002"/>
                <a:gd name="connsiteY463" fmla="*/ 6858001 h 6858002"/>
                <a:gd name="connsiteX464" fmla="*/ 4259554 w 4572002"/>
                <a:gd name="connsiteY464" fmla="*/ 6858001 h 6858002"/>
                <a:gd name="connsiteX465" fmla="*/ 4259554 w 4572002"/>
                <a:gd name="connsiteY465" fmla="*/ 6858002 h 6858002"/>
                <a:gd name="connsiteX466" fmla="*/ 0 w 4572002"/>
                <a:gd name="connsiteY466" fmla="*/ 6858002 h 6858002"/>
                <a:gd name="connsiteX467" fmla="*/ 0 w 4572002"/>
                <a:gd name="connsiteY467" fmla="*/ 2 h 6858002"/>
                <a:gd name="connsiteX468" fmla="*/ 3766492 w 4572002"/>
                <a:gd name="connsiteY468" fmla="*/ 1 h 6858002"/>
                <a:gd name="connsiteX469" fmla="*/ 3769210 w 4572002"/>
                <a:gd name="connsiteY469" fmla="*/ 21486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4572002" h="6858002">
                  <a:moveTo>
                    <a:pt x="4214994" y="6564620"/>
                  </a:moveTo>
                  <a:lnTo>
                    <a:pt x="4214994" y="6564621"/>
                  </a:lnTo>
                  <a:cubicBezTo>
                    <a:pt x="4225281" y="6575479"/>
                    <a:pt x="4231378" y="6582147"/>
                    <a:pt x="4237474" y="6588626"/>
                  </a:cubicBezTo>
                  <a:lnTo>
                    <a:pt x="4254096" y="6625225"/>
                  </a:lnTo>
                  <a:lnTo>
                    <a:pt x="4247001" y="6662540"/>
                  </a:lnTo>
                  <a:lnTo>
                    <a:pt x="4247000" y="6662541"/>
                  </a:lnTo>
                  <a:lnTo>
                    <a:pt x="4246999" y="6662544"/>
                  </a:lnTo>
                  <a:lnTo>
                    <a:pt x="4235550" y="6683027"/>
                  </a:lnTo>
                  <a:lnTo>
                    <a:pt x="4232403" y="6702976"/>
                  </a:lnTo>
                  <a:lnTo>
                    <a:pt x="4232403" y="6702977"/>
                  </a:lnTo>
                  <a:cubicBezTo>
                    <a:pt x="4232808" y="6716169"/>
                    <a:pt x="4237951" y="6729219"/>
                    <a:pt x="4246238" y="6742553"/>
                  </a:cubicBezTo>
                  <a:lnTo>
                    <a:pt x="4246239" y="6742555"/>
                  </a:lnTo>
                  <a:lnTo>
                    <a:pt x="4265716" y="6812062"/>
                  </a:lnTo>
                  <a:lnTo>
                    <a:pt x="4265717" y="6812064"/>
                  </a:lnTo>
                  <a:lnTo>
                    <a:pt x="4265717" y="6812063"/>
                  </a:lnTo>
                  <a:lnTo>
                    <a:pt x="4265716" y="6812062"/>
                  </a:lnTo>
                  <a:lnTo>
                    <a:pt x="4260942" y="6776800"/>
                  </a:lnTo>
                  <a:lnTo>
                    <a:pt x="4246239" y="6742555"/>
                  </a:lnTo>
                  <a:lnTo>
                    <a:pt x="4246238" y="6742552"/>
                  </a:lnTo>
                  <a:lnTo>
                    <a:pt x="4232403" y="6702976"/>
                  </a:lnTo>
                  <a:lnTo>
                    <a:pt x="4246999" y="6662544"/>
                  </a:lnTo>
                  <a:lnTo>
                    <a:pt x="4247000" y="6662542"/>
                  </a:lnTo>
                  <a:lnTo>
                    <a:pt x="4247001" y="6662540"/>
                  </a:lnTo>
                  <a:lnTo>
                    <a:pt x="4254084" y="6645552"/>
                  </a:lnTo>
                  <a:lnTo>
                    <a:pt x="4254096" y="6625225"/>
                  </a:lnTo>
                  <a:lnTo>
                    <a:pt x="4254096" y="6625224"/>
                  </a:lnTo>
                  <a:cubicBezTo>
                    <a:pt x="4252000" y="6611341"/>
                    <a:pt x="4245951" y="6597578"/>
                    <a:pt x="4237474" y="6588625"/>
                  </a:cubicBezTo>
                  <a:close/>
                  <a:moveTo>
                    <a:pt x="4295315" y="6438981"/>
                  </a:moveTo>
                  <a:lnTo>
                    <a:pt x="4275385" y="6463840"/>
                  </a:lnTo>
                  <a:lnTo>
                    <a:pt x="4275382" y="6463849"/>
                  </a:lnTo>
                  <a:lnTo>
                    <a:pt x="4261587" y="6513012"/>
                  </a:lnTo>
                  <a:lnTo>
                    <a:pt x="4242781" y="6546194"/>
                  </a:lnTo>
                  <a:lnTo>
                    <a:pt x="4242781" y="6546195"/>
                  </a:lnTo>
                  <a:lnTo>
                    <a:pt x="4259120" y="6521804"/>
                  </a:lnTo>
                  <a:lnTo>
                    <a:pt x="4261587" y="6513012"/>
                  </a:lnTo>
                  <a:lnTo>
                    <a:pt x="4264398" y="6508052"/>
                  </a:lnTo>
                  <a:lnTo>
                    <a:pt x="4275382" y="6463849"/>
                  </a:lnTo>
                  <a:lnTo>
                    <a:pt x="4275385" y="6463841"/>
                  </a:lnTo>
                  <a:cubicBezTo>
                    <a:pt x="4278336" y="6451650"/>
                    <a:pt x="4285813" y="6444077"/>
                    <a:pt x="4295315" y="6438981"/>
                  </a:cubicBezTo>
                  <a:close/>
                  <a:moveTo>
                    <a:pt x="4381289" y="6365204"/>
                  </a:moveTo>
                  <a:lnTo>
                    <a:pt x="4380008" y="6387910"/>
                  </a:lnTo>
                  <a:lnTo>
                    <a:pt x="4378243" y="6391549"/>
                  </a:lnTo>
                  <a:lnTo>
                    <a:pt x="4370589" y="6407332"/>
                  </a:lnTo>
                  <a:lnTo>
                    <a:pt x="4370589" y="6407333"/>
                  </a:lnTo>
                  <a:lnTo>
                    <a:pt x="4378243" y="6391549"/>
                  </a:lnTo>
                  <a:lnTo>
                    <a:pt x="4380008" y="6387910"/>
                  </a:lnTo>
                  <a:close/>
                  <a:moveTo>
                    <a:pt x="4142220" y="4221391"/>
                  </a:moveTo>
                  <a:lnTo>
                    <a:pt x="4142220" y="4221392"/>
                  </a:lnTo>
                  <a:cubicBezTo>
                    <a:pt x="4142982" y="4232061"/>
                    <a:pt x="4143172" y="4243873"/>
                    <a:pt x="4147936" y="4253015"/>
                  </a:cubicBezTo>
                  <a:cubicBezTo>
                    <a:pt x="4160129" y="4277402"/>
                    <a:pt x="4175749" y="4300071"/>
                    <a:pt x="4187752" y="4324646"/>
                  </a:cubicBezTo>
                  <a:lnTo>
                    <a:pt x="4196706" y="4363891"/>
                  </a:lnTo>
                  <a:lnTo>
                    <a:pt x="4195944" y="4482004"/>
                  </a:lnTo>
                  <a:cubicBezTo>
                    <a:pt x="4193276" y="4546776"/>
                    <a:pt x="4192704" y="4612500"/>
                    <a:pt x="4135934" y="4659174"/>
                  </a:cubicBezTo>
                  <a:cubicBezTo>
                    <a:pt x="4131362" y="4662986"/>
                    <a:pt x="4128694" y="4671176"/>
                    <a:pt x="4127932" y="4677655"/>
                  </a:cubicBezTo>
                  <a:cubicBezTo>
                    <a:pt x="4124313" y="4707564"/>
                    <a:pt x="4123931" y="4738235"/>
                    <a:pt x="4118025" y="4767764"/>
                  </a:cubicBezTo>
                  <a:cubicBezTo>
                    <a:pt x="4115644" y="4779575"/>
                    <a:pt x="4114835" y="4790387"/>
                    <a:pt x="4116716" y="4800483"/>
                  </a:cubicBezTo>
                  <a:lnTo>
                    <a:pt x="4116716" y="4800484"/>
                  </a:lnTo>
                  <a:cubicBezTo>
                    <a:pt x="4118597" y="4810581"/>
                    <a:pt x="4123170" y="4819964"/>
                    <a:pt x="4131552" y="4828917"/>
                  </a:cubicBezTo>
                  <a:lnTo>
                    <a:pt x="4153733" y="4863343"/>
                  </a:lnTo>
                  <a:lnTo>
                    <a:pt x="4161262" y="4889275"/>
                  </a:lnTo>
                  <a:lnTo>
                    <a:pt x="4159557" y="4912168"/>
                  </a:lnTo>
                  <a:cubicBezTo>
                    <a:pt x="4157842" y="4919978"/>
                    <a:pt x="4157485" y="4927122"/>
                    <a:pt x="4158155" y="4933804"/>
                  </a:cubicBezTo>
                  <a:lnTo>
                    <a:pt x="4158155" y="4933805"/>
                  </a:lnTo>
                  <a:lnTo>
                    <a:pt x="4162914" y="4952673"/>
                  </a:lnTo>
                  <a:lnTo>
                    <a:pt x="4165707" y="4957454"/>
                  </a:lnTo>
                  <a:lnTo>
                    <a:pt x="4166985" y="4961456"/>
                  </a:lnTo>
                  <a:cubicBezTo>
                    <a:pt x="4171496" y="4970097"/>
                    <a:pt x="4177202" y="4978394"/>
                    <a:pt x="4182989" y="4987038"/>
                  </a:cubicBezTo>
                  <a:cubicBezTo>
                    <a:pt x="4194228" y="5003802"/>
                    <a:pt x="4208326" y="5022853"/>
                    <a:pt x="4209468" y="5041522"/>
                  </a:cubicBezTo>
                  <a:cubicBezTo>
                    <a:pt x="4210087" y="5052096"/>
                    <a:pt x="4213005" y="5062300"/>
                    <a:pt x="4216684" y="5072376"/>
                  </a:cubicBezTo>
                  <a:lnTo>
                    <a:pt x="4222587" y="5087441"/>
                  </a:lnTo>
                  <a:lnTo>
                    <a:pt x="4235615" y="5133220"/>
                  </a:lnTo>
                  <a:lnTo>
                    <a:pt x="4235616" y="5133225"/>
                  </a:lnTo>
                  <a:lnTo>
                    <a:pt x="4228901" y="5166113"/>
                  </a:lnTo>
                  <a:lnTo>
                    <a:pt x="4228901" y="5166114"/>
                  </a:lnTo>
                  <a:cubicBezTo>
                    <a:pt x="4228139" y="5167638"/>
                    <a:pt x="4228712" y="5169781"/>
                    <a:pt x="4229593" y="5172091"/>
                  </a:cubicBezTo>
                  <a:lnTo>
                    <a:pt x="4232139" y="5179068"/>
                  </a:lnTo>
                  <a:cubicBezTo>
                    <a:pt x="4235759" y="5196595"/>
                    <a:pt x="4235807" y="5213598"/>
                    <a:pt x="4231973" y="5229434"/>
                  </a:cubicBezTo>
                  <a:lnTo>
                    <a:pt x="4225669" y="5241089"/>
                  </a:lnTo>
                  <a:lnTo>
                    <a:pt x="4208517" y="5272796"/>
                  </a:lnTo>
                  <a:cubicBezTo>
                    <a:pt x="4196871" y="5285441"/>
                    <a:pt x="4189165" y="5298595"/>
                    <a:pt x="4184613" y="5312288"/>
                  </a:cubicBezTo>
                  <a:lnTo>
                    <a:pt x="4183557" y="5321350"/>
                  </a:lnTo>
                  <a:lnTo>
                    <a:pt x="4181083" y="5326163"/>
                  </a:lnTo>
                  <a:lnTo>
                    <a:pt x="4179637" y="5355014"/>
                  </a:lnTo>
                  <a:lnTo>
                    <a:pt x="4179637" y="5355015"/>
                  </a:lnTo>
                  <a:cubicBezTo>
                    <a:pt x="4180286" y="5364883"/>
                    <a:pt x="4181989" y="5375003"/>
                    <a:pt x="4184513" y="5385385"/>
                  </a:cubicBezTo>
                  <a:cubicBezTo>
                    <a:pt x="4187752" y="5398722"/>
                    <a:pt x="4190038" y="5412058"/>
                    <a:pt x="4192704" y="5425583"/>
                  </a:cubicBezTo>
                  <a:cubicBezTo>
                    <a:pt x="4196514" y="5443871"/>
                    <a:pt x="4200516" y="5462352"/>
                    <a:pt x="4204327" y="5480638"/>
                  </a:cubicBezTo>
                  <a:lnTo>
                    <a:pt x="4208850" y="5507668"/>
                  </a:lnTo>
                  <a:lnTo>
                    <a:pt x="4198232" y="5531692"/>
                  </a:lnTo>
                  <a:lnTo>
                    <a:pt x="4198231" y="5531693"/>
                  </a:lnTo>
                  <a:cubicBezTo>
                    <a:pt x="4191181" y="5537600"/>
                    <a:pt x="4187989" y="5542649"/>
                    <a:pt x="4188085" y="5547578"/>
                  </a:cubicBezTo>
                  <a:lnTo>
                    <a:pt x="4188085" y="5547579"/>
                  </a:lnTo>
                  <a:cubicBezTo>
                    <a:pt x="4188180" y="5552508"/>
                    <a:pt x="4191562" y="5557318"/>
                    <a:pt x="4197659" y="5562747"/>
                  </a:cubicBezTo>
                  <a:cubicBezTo>
                    <a:pt x="4240332" y="5600468"/>
                    <a:pt x="4267003" y="5646190"/>
                    <a:pt x="4268907" y="5704484"/>
                  </a:cubicBezTo>
                  <a:cubicBezTo>
                    <a:pt x="4269289" y="5716486"/>
                    <a:pt x="4271954" y="5728679"/>
                    <a:pt x="4274812" y="5740489"/>
                  </a:cubicBezTo>
                  <a:cubicBezTo>
                    <a:pt x="4276527" y="5747729"/>
                    <a:pt x="4278433" y="5756494"/>
                    <a:pt x="4283578" y="5760874"/>
                  </a:cubicBezTo>
                  <a:cubicBezTo>
                    <a:pt x="4322821" y="5794975"/>
                    <a:pt x="4350063" y="5837458"/>
                    <a:pt x="4371973" y="5883752"/>
                  </a:cubicBezTo>
                  <a:lnTo>
                    <a:pt x="4371974" y="5883757"/>
                  </a:lnTo>
                  <a:lnTo>
                    <a:pt x="4389877" y="5935946"/>
                  </a:lnTo>
                  <a:lnTo>
                    <a:pt x="4389878" y="5935950"/>
                  </a:lnTo>
                  <a:lnTo>
                    <a:pt x="4386259" y="5993290"/>
                  </a:lnTo>
                  <a:lnTo>
                    <a:pt x="4386259" y="5993291"/>
                  </a:lnTo>
                  <a:cubicBezTo>
                    <a:pt x="4385116" y="6004531"/>
                    <a:pt x="4385306" y="6017485"/>
                    <a:pt x="4379782" y="6026440"/>
                  </a:cubicBezTo>
                  <a:cubicBezTo>
                    <a:pt x="4362445" y="6054825"/>
                    <a:pt x="4343778" y="6082258"/>
                    <a:pt x="4323583" y="6108738"/>
                  </a:cubicBezTo>
                  <a:cubicBezTo>
                    <a:pt x="4314914" y="6120074"/>
                    <a:pt x="4309961" y="6126884"/>
                    <a:pt x="4309890" y="6133314"/>
                  </a:cubicBezTo>
                  <a:lnTo>
                    <a:pt x="4309890" y="6133315"/>
                  </a:lnTo>
                  <a:lnTo>
                    <a:pt x="4313591" y="6143190"/>
                  </a:lnTo>
                  <a:lnTo>
                    <a:pt x="4325486" y="6155600"/>
                  </a:lnTo>
                  <a:lnTo>
                    <a:pt x="4325488" y="6155603"/>
                  </a:lnTo>
                  <a:cubicBezTo>
                    <a:pt x="4347778" y="6175798"/>
                    <a:pt x="4359398" y="6200945"/>
                    <a:pt x="4364160" y="6228757"/>
                  </a:cubicBezTo>
                  <a:lnTo>
                    <a:pt x="4381497" y="6361540"/>
                  </a:lnTo>
                  <a:lnTo>
                    <a:pt x="4381497" y="6361539"/>
                  </a:lnTo>
                  <a:cubicBezTo>
                    <a:pt x="4377877" y="6317151"/>
                    <a:pt x="4371590" y="6272764"/>
                    <a:pt x="4364160" y="6228756"/>
                  </a:cubicBezTo>
                  <a:cubicBezTo>
                    <a:pt x="4359398" y="6200944"/>
                    <a:pt x="4347778" y="6175797"/>
                    <a:pt x="4325488" y="6155602"/>
                  </a:cubicBezTo>
                  <a:lnTo>
                    <a:pt x="4325486" y="6155600"/>
                  </a:lnTo>
                  <a:lnTo>
                    <a:pt x="4309890" y="6133315"/>
                  </a:lnTo>
                  <a:lnTo>
                    <a:pt x="4323583" y="6108739"/>
                  </a:lnTo>
                  <a:cubicBezTo>
                    <a:pt x="4343778" y="6082259"/>
                    <a:pt x="4362445" y="6054826"/>
                    <a:pt x="4379782" y="6026441"/>
                  </a:cubicBezTo>
                  <a:cubicBezTo>
                    <a:pt x="4385306" y="6017486"/>
                    <a:pt x="4385116" y="6004532"/>
                    <a:pt x="4386259" y="5993292"/>
                  </a:cubicBezTo>
                  <a:lnTo>
                    <a:pt x="4386259" y="5993290"/>
                  </a:lnTo>
                  <a:lnTo>
                    <a:pt x="4389712" y="5964477"/>
                  </a:lnTo>
                  <a:lnTo>
                    <a:pt x="4389878" y="5935950"/>
                  </a:lnTo>
                  <a:lnTo>
                    <a:pt x="4389878" y="5935949"/>
                  </a:lnTo>
                  <a:lnTo>
                    <a:pt x="4389877" y="5935946"/>
                  </a:lnTo>
                  <a:lnTo>
                    <a:pt x="4382997" y="5909351"/>
                  </a:lnTo>
                  <a:lnTo>
                    <a:pt x="4371974" y="5883757"/>
                  </a:lnTo>
                  <a:lnTo>
                    <a:pt x="4371973" y="5883751"/>
                  </a:lnTo>
                  <a:cubicBezTo>
                    <a:pt x="4350063" y="5837457"/>
                    <a:pt x="4322821" y="5794974"/>
                    <a:pt x="4283578" y="5760873"/>
                  </a:cubicBezTo>
                  <a:cubicBezTo>
                    <a:pt x="4278433" y="5756493"/>
                    <a:pt x="4276527" y="5747728"/>
                    <a:pt x="4274812" y="5740488"/>
                  </a:cubicBezTo>
                  <a:cubicBezTo>
                    <a:pt x="4271954" y="5728678"/>
                    <a:pt x="4269289" y="5716485"/>
                    <a:pt x="4268907" y="5704483"/>
                  </a:cubicBezTo>
                  <a:cubicBezTo>
                    <a:pt x="4267003" y="5646189"/>
                    <a:pt x="4240332" y="5600467"/>
                    <a:pt x="4197659" y="5562746"/>
                  </a:cubicBezTo>
                  <a:lnTo>
                    <a:pt x="4188085" y="5547578"/>
                  </a:lnTo>
                  <a:lnTo>
                    <a:pt x="4198231" y="5531694"/>
                  </a:lnTo>
                  <a:lnTo>
                    <a:pt x="4198232" y="5531692"/>
                  </a:lnTo>
                  <a:lnTo>
                    <a:pt x="4206630" y="5520422"/>
                  </a:lnTo>
                  <a:lnTo>
                    <a:pt x="4208850" y="5507668"/>
                  </a:lnTo>
                  <a:lnTo>
                    <a:pt x="4208850" y="5507667"/>
                  </a:lnTo>
                  <a:cubicBezTo>
                    <a:pt x="4208803" y="5498832"/>
                    <a:pt x="4206231" y="5489497"/>
                    <a:pt x="4204327" y="5480637"/>
                  </a:cubicBezTo>
                  <a:cubicBezTo>
                    <a:pt x="4200516" y="5462351"/>
                    <a:pt x="4196514" y="5443870"/>
                    <a:pt x="4192704" y="5425582"/>
                  </a:cubicBezTo>
                  <a:cubicBezTo>
                    <a:pt x="4190038" y="5412057"/>
                    <a:pt x="4187752" y="5398721"/>
                    <a:pt x="4184513" y="5385384"/>
                  </a:cubicBezTo>
                  <a:lnTo>
                    <a:pt x="4179637" y="5355014"/>
                  </a:lnTo>
                  <a:lnTo>
                    <a:pt x="4183557" y="5321350"/>
                  </a:lnTo>
                  <a:lnTo>
                    <a:pt x="4208517" y="5272797"/>
                  </a:lnTo>
                  <a:lnTo>
                    <a:pt x="4225669" y="5241089"/>
                  </a:lnTo>
                  <a:lnTo>
                    <a:pt x="4231973" y="5229433"/>
                  </a:lnTo>
                  <a:lnTo>
                    <a:pt x="4232139" y="5179068"/>
                  </a:lnTo>
                  <a:lnTo>
                    <a:pt x="4232139" y="5179067"/>
                  </a:lnTo>
                  <a:cubicBezTo>
                    <a:pt x="4231663" y="5176876"/>
                    <a:pt x="4230473" y="5174400"/>
                    <a:pt x="4229593" y="5172090"/>
                  </a:cubicBezTo>
                  <a:lnTo>
                    <a:pt x="4228901" y="5166114"/>
                  </a:lnTo>
                  <a:lnTo>
                    <a:pt x="4235616" y="5133225"/>
                  </a:lnTo>
                  <a:lnTo>
                    <a:pt x="4235616" y="5133224"/>
                  </a:lnTo>
                  <a:lnTo>
                    <a:pt x="4235615" y="5133220"/>
                  </a:lnTo>
                  <a:lnTo>
                    <a:pt x="4228473" y="5102461"/>
                  </a:lnTo>
                  <a:lnTo>
                    <a:pt x="4222587" y="5087441"/>
                  </a:lnTo>
                  <a:lnTo>
                    <a:pt x="4222582" y="5087423"/>
                  </a:lnTo>
                  <a:cubicBezTo>
                    <a:pt x="4216496" y="5072411"/>
                    <a:pt x="4210397" y="5057381"/>
                    <a:pt x="4209468" y="5041521"/>
                  </a:cubicBezTo>
                  <a:cubicBezTo>
                    <a:pt x="4208326" y="5022852"/>
                    <a:pt x="4194228" y="5003801"/>
                    <a:pt x="4182989" y="4987037"/>
                  </a:cubicBezTo>
                  <a:lnTo>
                    <a:pt x="4165707" y="4957454"/>
                  </a:lnTo>
                  <a:lnTo>
                    <a:pt x="4158155" y="4933805"/>
                  </a:lnTo>
                  <a:lnTo>
                    <a:pt x="4159557" y="4912169"/>
                  </a:lnTo>
                  <a:cubicBezTo>
                    <a:pt x="4161319" y="4904358"/>
                    <a:pt x="4161831" y="4896714"/>
                    <a:pt x="4161262" y="4889276"/>
                  </a:cubicBezTo>
                  <a:lnTo>
                    <a:pt x="4161262" y="4889275"/>
                  </a:lnTo>
                  <a:lnTo>
                    <a:pt x="4156484" y="4867614"/>
                  </a:lnTo>
                  <a:lnTo>
                    <a:pt x="4153733" y="4863343"/>
                  </a:lnTo>
                  <a:lnTo>
                    <a:pt x="4151983" y="4857317"/>
                  </a:lnTo>
                  <a:cubicBezTo>
                    <a:pt x="4146840" y="4847214"/>
                    <a:pt x="4139839" y="4837703"/>
                    <a:pt x="4131552" y="4828916"/>
                  </a:cubicBezTo>
                  <a:lnTo>
                    <a:pt x="4116716" y="4800483"/>
                  </a:lnTo>
                  <a:lnTo>
                    <a:pt x="4118025" y="4767765"/>
                  </a:lnTo>
                  <a:cubicBezTo>
                    <a:pt x="4123931" y="4738236"/>
                    <a:pt x="4124313" y="4707565"/>
                    <a:pt x="4127932" y="4677656"/>
                  </a:cubicBezTo>
                  <a:cubicBezTo>
                    <a:pt x="4128694" y="4671177"/>
                    <a:pt x="4131362" y="4662987"/>
                    <a:pt x="4135934" y="4659175"/>
                  </a:cubicBezTo>
                  <a:cubicBezTo>
                    <a:pt x="4192704" y="4612501"/>
                    <a:pt x="4193276" y="4546777"/>
                    <a:pt x="4195944" y="4482005"/>
                  </a:cubicBezTo>
                  <a:cubicBezTo>
                    <a:pt x="4197659" y="4442762"/>
                    <a:pt x="4197659" y="4403326"/>
                    <a:pt x="4196706" y="4363891"/>
                  </a:cubicBezTo>
                  <a:lnTo>
                    <a:pt x="4196706" y="4363890"/>
                  </a:lnTo>
                  <a:cubicBezTo>
                    <a:pt x="4196514" y="4350554"/>
                    <a:pt x="4193466" y="4336457"/>
                    <a:pt x="4187752" y="4324645"/>
                  </a:cubicBezTo>
                  <a:cubicBezTo>
                    <a:pt x="4175749" y="4300070"/>
                    <a:pt x="4160129" y="4277401"/>
                    <a:pt x="4147936" y="4253014"/>
                  </a:cubicBezTo>
                  <a:close/>
                  <a:moveTo>
                    <a:pt x="4211111" y="2836172"/>
                  </a:moveTo>
                  <a:lnTo>
                    <a:pt x="4202421" y="2848793"/>
                  </a:lnTo>
                  <a:cubicBezTo>
                    <a:pt x="4197421" y="2865010"/>
                    <a:pt x="4191562" y="2881307"/>
                    <a:pt x="4186816" y="2897785"/>
                  </a:cubicBezTo>
                  <a:lnTo>
                    <a:pt x="4185787" y="2903551"/>
                  </a:lnTo>
                  <a:lnTo>
                    <a:pt x="4182513" y="2914328"/>
                  </a:lnTo>
                  <a:lnTo>
                    <a:pt x="4177882" y="2947858"/>
                  </a:lnTo>
                  <a:lnTo>
                    <a:pt x="4177881" y="2947862"/>
                  </a:lnTo>
                  <a:lnTo>
                    <a:pt x="4177881" y="2947863"/>
                  </a:lnTo>
                  <a:cubicBezTo>
                    <a:pt x="4177512" y="2959157"/>
                    <a:pt x="4178512" y="2970576"/>
                    <a:pt x="4181465" y="2982149"/>
                  </a:cubicBezTo>
                  <a:lnTo>
                    <a:pt x="4193158" y="3077402"/>
                  </a:lnTo>
                  <a:lnTo>
                    <a:pt x="4180703" y="3172654"/>
                  </a:lnTo>
                  <a:cubicBezTo>
                    <a:pt x="4154794" y="3276480"/>
                    <a:pt x="4127362" y="3380305"/>
                    <a:pt x="4133076" y="3489467"/>
                  </a:cubicBezTo>
                  <a:cubicBezTo>
                    <a:pt x="4134028" y="3507563"/>
                    <a:pt x="4122407" y="3529090"/>
                    <a:pt x="4110977" y="3544713"/>
                  </a:cubicBezTo>
                  <a:cubicBezTo>
                    <a:pt x="4100119" y="3559668"/>
                    <a:pt x="4094260" y="3566812"/>
                    <a:pt x="4093355" y="3574408"/>
                  </a:cubicBezTo>
                  <a:lnTo>
                    <a:pt x="4093355" y="3574409"/>
                  </a:lnTo>
                  <a:cubicBezTo>
                    <a:pt x="4092450" y="3582005"/>
                    <a:pt x="4096499" y="3590054"/>
                    <a:pt x="4105453" y="3606818"/>
                  </a:cubicBezTo>
                  <a:cubicBezTo>
                    <a:pt x="4109835" y="3614820"/>
                    <a:pt x="4112501" y="3624726"/>
                    <a:pt x="4118979" y="3630633"/>
                  </a:cubicBezTo>
                  <a:lnTo>
                    <a:pt x="4136708" y="3654416"/>
                  </a:lnTo>
                  <a:lnTo>
                    <a:pt x="4140382" y="3668940"/>
                  </a:lnTo>
                  <a:lnTo>
                    <a:pt x="4143220" y="3680164"/>
                  </a:lnTo>
                  <a:lnTo>
                    <a:pt x="4139172" y="3734837"/>
                  </a:lnTo>
                  <a:lnTo>
                    <a:pt x="4139172" y="3734838"/>
                  </a:lnTo>
                  <a:cubicBezTo>
                    <a:pt x="4138220" y="3741316"/>
                    <a:pt x="4136886" y="3749126"/>
                    <a:pt x="4139554" y="3754653"/>
                  </a:cubicBezTo>
                  <a:lnTo>
                    <a:pt x="4145911" y="3789776"/>
                  </a:lnTo>
                  <a:lnTo>
                    <a:pt x="4130980" y="3822472"/>
                  </a:lnTo>
                  <a:cubicBezTo>
                    <a:pt x="4123932" y="3831902"/>
                    <a:pt x="4118312" y="3842046"/>
                    <a:pt x="4116645" y="3852619"/>
                  </a:cubicBezTo>
                  <a:lnTo>
                    <a:pt x="4116645" y="3852620"/>
                  </a:lnTo>
                  <a:lnTo>
                    <a:pt x="4117425" y="3868764"/>
                  </a:lnTo>
                  <a:lnTo>
                    <a:pt x="4126028" y="3885337"/>
                  </a:lnTo>
                  <a:lnTo>
                    <a:pt x="4126028" y="3885339"/>
                  </a:lnTo>
                  <a:cubicBezTo>
                    <a:pt x="4135744" y="3897722"/>
                    <a:pt x="4143150" y="3910319"/>
                    <a:pt x="4148409" y="3923125"/>
                  </a:cubicBezTo>
                  <a:lnTo>
                    <a:pt x="4157913" y="3962160"/>
                  </a:lnTo>
                  <a:lnTo>
                    <a:pt x="4142221" y="4043838"/>
                  </a:lnTo>
                  <a:lnTo>
                    <a:pt x="4142220" y="4043839"/>
                  </a:lnTo>
                  <a:cubicBezTo>
                    <a:pt x="4133457" y="4063842"/>
                    <a:pt x="4128075" y="4083702"/>
                    <a:pt x="4127099" y="4103825"/>
                  </a:cubicBezTo>
                  <a:lnTo>
                    <a:pt x="4127099" y="4103826"/>
                  </a:lnTo>
                  <a:lnTo>
                    <a:pt x="4129066" y="4134256"/>
                  </a:lnTo>
                  <a:lnTo>
                    <a:pt x="4138410" y="4165382"/>
                  </a:lnTo>
                  <a:lnTo>
                    <a:pt x="4138410" y="4165384"/>
                  </a:lnTo>
                  <a:lnTo>
                    <a:pt x="4142315" y="4192388"/>
                  </a:lnTo>
                  <a:lnTo>
                    <a:pt x="4142315" y="4192387"/>
                  </a:lnTo>
                  <a:cubicBezTo>
                    <a:pt x="4142411" y="4182767"/>
                    <a:pt x="4141839" y="4173480"/>
                    <a:pt x="4138410" y="4165383"/>
                  </a:cubicBezTo>
                  <a:lnTo>
                    <a:pt x="4138410" y="4165382"/>
                  </a:lnTo>
                  <a:lnTo>
                    <a:pt x="4127099" y="4103826"/>
                  </a:lnTo>
                  <a:lnTo>
                    <a:pt x="4142220" y="4043840"/>
                  </a:lnTo>
                  <a:lnTo>
                    <a:pt x="4142221" y="4043838"/>
                  </a:lnTo>
                  <a:lnTo>
                    <a:pt x="4155523" y="4002410"/>
                  </a:lnTo>
                  <a:lnTo>
                    <a:pt x="4157913" y="3962160"/>
                  </a:lnTo>
                  <a:lnTo>
                    <a:pt x="4157913" y="3962159"/>
                  </a:lnTo>
                  <a:cubicBezTo>
                    <a:pt x="4155651" y="3935727"/>
                    <a:pt x="4145460" y="3910104"/>
                    <a:pt x="4126028" y="3885338"/>
                  </a:cubicBezTo>
                  <a:lnTo>
                    <a:pt x="4126028" y="3885337"/>
                  </a:lnTo>
                  <a:lnTo>
                    <a:pt x="4116645" y="3852620"/>
                  </a:lnTo>
                  <a:lnTo>
                    <a:pt x="4130980" y="3822473"/>
                  </a:lnTo>
                  <a:cubicBezTo>
                    <a:pt x="4139172" y="3811614"/>
                    <a:pt x="4144316" y="3800897"/>
                    <a:pt x="4145911" y="3789777"/>
                  </a:cubicBezTo>
                  <a:lnTo>
                    <a:pt x="4145911" y="3789776"/>
                  </a:lnTo>
                  <a:cubicBezTo>
                    <a:pt x="4147507" y="3778655"/>
                    <a:pt x="4145554" y="3767130"/>
                    <a:pt x="4139554" y="3754652"/>
                  </a:cubicBezTo>
                  <a:lnTo>
                    <a:pt x="4139172" y="3734838"/>
                  </a:lnTo>
                  <a:lnTo>
                    <a:pt x="4143220" y="3680164"/>
                  </a:lnTo>
                  <a:lnTo>
                    <a:pt x="4143220" y="3680163"/>
                  </a:lnTo>
                  <a:lnTo>
                    <a:pt x="4140382" y="3668940"/>
                  </a:lnTo>
                  <a:lnTo>
                    <a:pt x="4136708" y="3654416"/>
                  </a:lnTo>
                  <a:lnTo>
                    <a:pt x="4136708" y="3654416"/>
                  </a:lnTo>
                  <a:lnTo>
                    <a:pt x="4136708" y="3654415"/>
                  </a:lnTo>
                  <a:cubicBezTo>
                    <a:pt x="4132898" y="3646123"/>
                    <a:pt x="4127219" y="3638157"/>
                    <a:pt x="4118979" y="3630632"/>
                  </a:cubicBezTo>
                  <a:cubicBezTo>
                    <a:pt x="4112501" y="3624725"/>
                    <a:pt x="4109835" y="3614819"/>
                    <a:pt x="4105453" y="3606817"/>
                  </a:cubicBezTo>
                  <a:cubicBezTo>
                    <a:pt x="4100976" y="3598435"/>
                    <a:pt x="4097725" y="3592232"/>
                    <a:pt x="4095707" y="3587174"/>
                  </a:cubicBezTo>
                  <a:lnTo>
                    <a:pt x="4093355" y="3574408"/>
                  </a:lnTo>
                  <a:lnTo>
                    <a:pt x="4098434" y="3562321"/>
                  </a:lnTo>
                  <a:cubicBezTo>
                    <a:pt x="4101369" y="3557716"/>
                    <a:pt x="4105548" y="3552191"/>
                    <a:pt x="4110977" y="3544714"/>
                  </a:cubicBezTo>
                  <a:cubicBezTo>
                    <a:pt x="4122407" y="3529091"/>
                    <a:pt x="4134028" y="3507564"/>
                    <a:pt x="4133076" y="3489468"/>
                  </a:cubicBezTo>
                  <a:cubicBezTo>
                    <a:pt x="4127362" y="3380306"/>
                    <a:pt x="4154794" y="3276481"/>
                    <a:pt x="4180703" y="3172655"/>
                  </a:cubicBezTo>
                  <a:cubicBezTo>
                    <a:pt x="4188705" y="3140650"/>
                    <a:pt x="4192943" y="3109026"/>
                    <a:pt x="4193158" y="3077402"/>
                  </a:cubicBezTo>
                  <a:lnTo>
                    <a:pt x="4193158" y="3077401"/>
                  </a:lnTo>
                  <a:cubicBezTo>
                    <a:pt x="4193372" y="3045777"/>
                    <a:pt x="4189562" y="3014153"/>
                    <a:pt x="4181465" y="2982148"/>
                  </a:cubicBezTo>
                  <a:lnTo>
                    <a:pt x="4177881" y="2947863"/>
                  </a:lnTo>
                  <a:lnTo>
                    <a:pt x="4177882" y="2947858"/>
                  </a:lnTo>
                  <a:lnTo>
                    <a:pt x="4185787" y="2903551"/>
                  </a:lnTo>
                  <a:lnTo>
                    <a:pt x="4202421" y="2848794"/>
                  </a:lnTo>
                  <a:cubicBezTo>
                    <a:pt x="4203754" y="2844317"/>
                    <a:pt x="4207040" y="2839983"/>
                    <a:pt x="4211111" y="2836173"/>
                  </a:cubicBezTo>
                  <a:close/>
                  <a:moveTo>
                    <a:pt x="3726625" y="1508458"/>
                  </a:moveTo>
                  <a:lnTo>
                    <a:pt x="3698531" y="1596214"/>
                  </a:lnTo>
                  <a:cubicBezTo>
                    <a:pt x="3696054" y="1604979"/>
                    <a:pt x="3697579" y="1615837"/>
                    <a:pt x="3700436" y="1624981"/>
                  </a:cubicBezTo>
                  <a:cubicBezTo>
                    <a:pt x="3710152" y="1656224"/>
                    <a:pt x="3734537" y="1676037"/>
                    <a:pt x="3757017" y="1697754"/>
                  </a:cubicBezTo>
                  <a:cubicBezTo>
                    <a:pt x="3766924" y="1707280"/>
                    <a:pt x="3773972" y="1720424"/>
                    <a:pt x="3779686" y="1733189"/>
                  </a:cubicBezTo>
                  <a:cubicBezTo>
                    <a:pt x="3794357" y="1766336"/>
                    <a:pt x="3807501" y="1800247"/>
                    <a:pt x="3821407" y="1833776"/>
                  </a:cubicBezTo>
                  <a:cubicBezTo>
                    <a:pt x="3822741" y="1837014"/>
                    <a:pt x="3826170" y="1839680"/>
                    <a:pt x="3829028" y="1842159"/>
                  </a:cubicBezTo>
                  <a:cubicBezTo>
                    <a:pt x="3859129" y="1866923"/>
                    <a:pt x="3889418" y="1891498"/>
                    <a:pt x="3919519" y="1916455"/>
                  </a:cubicBezTo>
                  <a:cubicBezTo>
                    <a:pt x="3925233" y="1921217"/>
                    <a:pt x="3929425" y="1928077"/>
                    <a:pt x="3934949" y="1933220"/>
                  </a:cubicBezTo>
                  <a:cubicBezTo>
                    <a:pt x="3942569" y="1940460"/>
                    <a:pt x="3949810" y="1949604"/>
                    <a:pt x="3958954" y="1953414"/>
                  </a:cubicBezTo>
                  <a:cubicBezTo>
                    <a:pt x="3987719" y="1965225"/>
                    <a:pt x="4000103" y="1987895"/>
                    <a:pt x="4005437" y="2016470"/>
                  </a:cubicBezTo>
                  <a:cubicBezTo>
                    <a:pt x="4010390" y="2042571"/>
                    <a:pt x="4014582" y="2068670"/>
                    <a:pt x="4020296" y="2094579"/>
                  </a:cubicBezTo>
                  <a:cubicBezTo>
                    <a:pt x="4027154" y="2126202"/>
                    <a:pt x="4034584" y="2157637"/>
                    <a:pt x="4042967" y="2188880"/>
                  </a:cubicBezTo>
                  <a:cubicBezTo>
                    <a:pt x="4046587" y="2202405"/>
                    <a:pt x="4050777" y="2216693"/>
                    <a:pt x="4058207" y="2228315"/>
                  </a:cubicBezTo>
                  <a:cubicBezTo>
                    <a:pt x="4078782" y="2260891"/>
                    <a:pt x="4092688" y="2295754"/>
                    <a:pt x="4087164" y="2334045"/>
                  </a:cubicBezTo>
                  <a:cubicBezTo>
                    <a:pt x="4082782" y="2364716"/>
                    <a:pt x="4094022" y="2390435"/>
                    <a:pt x="4111549" y="2409486"/>
                  </a:cubicBezTo>
                  <a:cubicBezTo>
                    <a:pt x="4119503" y="2418155"/>
                    <a:pt x="4125016" y="2426977"/>
                    <a:pt x="4128650" y="2435913"/>
                  </a:cubicBezTo>
                  <a:lnTo>
                    <a:pt x="4134481" y="2463018"/>
                  </a:lnTo>
                  <a:lnTo>
                    <a:pt x="4125839" y="2518262"/>
                  </a:lnTo>
                  <a:lnTo>
                    <a:pt x="4125838" y="2518264"/>
                  </a:lnTo>
                  <a:cubicBezTo>
                    <a:pt x="4123171" y="2527790"/>
                    <a:pt x="4122027" y="2536457"/>
                    <a:pt x="4122194" y="2545006"/>
                  </a:cubicBezTo>
                  <a:lnTo>
                    <a:pt x="4122194" y="2545007"/>
                  </a:lnTo>
                  <a:cubicBezTo>
                    <a:pt x="4122360" y="2553556"/>
                    <a:pt x="4123837" y="2561986"/>
                    <a:pt x="4126408" y="2571035"/>
                  </a:cubicBezTo>
                  <a:cubicBezTo>
                    <a:pt x="4138410" y="2612946"/>
                    <a:pt x="4170987" y="2640951"/>
                    <a:pt x="4199563" y="2668002"/>
                  </a:cubicBezTo>
                  <a:cubicBezTo>
                    <a:pt x="4223947" y="2691055"/>
                    <a:pt x="4237663" y="2716964"/>
                    <a:pt x="4247953" y="2745349"/>
                  </a:cubicBezTo>
                  <a:lnTo>
                    <a:pt x="4247954" y="2745352"/>
                  </a:lnTo>
                  <a:lnTo>
                    <a:pt x="4253873" y="2778006"/>
                  </a:lnTo>
                  <a:lnTo>
                    <a:pt x="4253453" y="2785440"/>
                  </a:lnTo>
                  <a:lnTo>
                    <a:pt x="4243374" y="2811780"/>
                  </a:lnTo>
                  <a:lnTo>
                    <a:pt x="4243371" y="2811787"/>
                  </a:lnTo>
                  <a:lnTo>
                    <a:pt x="4243372" y="2811787"/>
                  </a:lnTo>
                  <a:lnTo>
                    <a:pt x="4243374" y="2811780"/>
                  </a:lnTo>
                  <a:lnTo>
                    <a:pt x="4253025" y="2793023"/>
                  </a:lnTo>
                  <a:lnTo>
                    <a:pt x="4253453" y="2785440"/>
                  </a:lnTo>
                  <a:lnTo>
                    <a:pt x="4254654" y="2782305"/>
                  </a:lnTo>
                  <a:lnTo>
                    <a:pt x="4253873" y="2778006"/>
                  </a:lnTo>
                  <a:lnTo>
                    <a:pt x="4254284" y="2770758"/>
                  </a:lnTo>
                  <a:lnTo>
                    <a:pt x="4247954" y="2745352"/>
                  </a:lnTo>
                  <a:lnTo>
                    <a:pt x="4247953" y="2745348"/>
                  </a:lnTo>
                  <a:cubicBezTo>
                    <a:pt x="4237663" y="2716963"/>
                    <a:pt x="4223947" y="2691054"/>
                    <a:pt x="4199563" y="2668001"/>
                  </a:cubicBezTo>
                  <a:cubicBezTo>
                    <a:pt x="4170987" y="2640950"/>
                    <a:pt x="4138410" y="2612945"/>
                    <a:pt x="4126408" y="2571034"/>
                  </a:cubicBezTo>
                  <a:lnTo>
                    <a:pt x="4122194" y="2545007"/>
                  </a:lnTo>
                  <a:lnTo>
                    <a:pt x="4125838" y="2518265"/>
                  </a:lnTo>
                  <a:lnTo>
                    <a:pt x="4125839" y="2518262"/>
                  </a:lnTo>
                  <a:lnTo>
                    <a:pt x="4132419" y="2490551"/>
                  </a:lnTo>
                  <a:lnTo>
                    <a:pt x="4134481" y="2463018"/>
                  </a:lnTo>
                  <a:lnTo>
                    <a:pt x="4134481" y="2463017"/>
                  </a:lnTo>
                  <a:cubicBezTo>
                    <a:pt x="4133600" y="2444777"/>
                    <a:pt x="4127457" y="2426822"/>
                    <a:pt x="4111549" y="2409485"/>
                  </a:cubicBezTo>
                  <a:cubicBezTo>
                    <a:pt x="4094022" y="2390434"/>
                    <a:pt x="4082782" y="2364715"/>
                    <a:pt x="4087164" y="2334044"/>
                  </a:cubicBezTo>
                  <a:cubicBezTo>
                    <a:pt x="4092688" y="2295753"/>
                    <a:pt x="4078782" y="2260890"/>
                    <a:pt x="4058207" y="2228314"/>
                  </a:cubicBezTo>
                  <a:cubicBezTo>
                    <a:pt x="4050777" y="2216692"/>
                    <a:pt x="4046587" y="2202404"/>
                    <a:pt x="4042967" y="2188879"/>
                  </a:cubicBezTo>
                  <a:cubicBezTo>
                    <a:pt x="4034584" y="2157636"/>
                    <a:pt x="4027154" y="2126201"/>
                    <a:pt x="4020296" y="2094578"/>
                  </a:cubicBezTo>
                  <a:cubicBezTo>
                    <a:pt x="4014582" y="2068669"/>
                    <a:pt x="4010390" y="2042570"/>
                    <a:pt x="4005437" y="2016469"/>
                  </a:cubicBezTo>
                  <a:cubicBezTo>
                    <a:pt x="4000103" y="1987894"/>
                    <a:pt x="3987719" y="1965224"/>
                    <a:pt x="3958954" y="1953413"/>
                  </a:cubicBezTo>
                  <a:cubicBezTo>
                    <a:pt x="3949810" y="1949603"/>
                    <a:pt x="3942569" y="1940459"/>
                    <a:pt x="3934949" y="1933219"/>
                  </a:cubicBezTo>
                  <a:cubicBezTo>
                    <a:pt x="3929425" y="1928076"/>
                    <a:pt x="3925233" y="1921216"/>
                    <a:pt x="3919519" y="1916454"/>
                  </a:cubicBezTo>
                  <a:cubicBezTo>
                    <a:pt x="3889418" y="1891497"/>
                    <a:pt x="3859129" y="1866922"/>
                    <a:pt x="3829028" y="1842158"/>
                  </a:cubicBezTo>
                  <a:cubicBezTo>
                    <a:pt x="3826170" y="1839679"/>
                    <a:pt x="3822741" y="1837013"/>
                    <a:pt x="3821407" y="1833775"/>
                  </a:cubicBezTo>
                  <a:cubicBezTo>
                    <a:pt x="3807501" y="1800246"/>
                    <a:pt x="3794358" y="1766335"/>
                    <a:pt x="3779686" y="1733188"/>
                  </a:cubicBezTo>
                  <a:cubicBezTo>
                    <a:pt x="3773972" y="1720423"/>
                    <a:pt x="3766924" y="1707279"/>
                    <a:pt x="3757018" y="1697753"/>
                  </a:cubicBezTo>
                  <a:cubicBezTo>
                    <a:pt x="3734538" y="1676036"/>
                    <a:pt x="3710152" y="1656223"/>
                    <a:pt x="3700436" y="1624980"/>
                  </a:cubicBezTo>
                  <a:cubicBezTo>
                    <a:pt x="3697580" y="1615836"/>
                    <a:pt x="3696055" y="1604978"/>
                    <a:pt x="3698532" y="1596213"/>
                  </a:cubicBezTo>
                  <a:close/>
                  <a:moveTo>
                    <a:pt x="3745230" y="1459073"/>
                  </a:moveTo>
                  <a:lnTo>
                    <a:pt x="3745229" y="1459074"/>
                  </a:lnTo>
                  <a:lnTo>
                    <a:pt x="3736012" y="1481572"/>
                  </a:lnTo>
                  <a:close/>
                  <a:moveTo>
                    <a:pt x="3764423" y="1268758"/>
                  </a:moveTo>
                  <a:cubicBezTo>
                    <a:pt x="3764875" y="1275402"/>
                    <a:pt x="3766447" y="1281689"/>
                    <a:pt x="3769590" y="1286070"/>
                  </a:cubicBezTo>
                  <a:cubicBezTo>
                    <a:pt x="3784163" y="1306930"/>
                    <a:pt x="3790403" y="1328553"/>
                    <a:pt x="3791927" y="1350628"/>
                  </a:cubicBezTo>
                  <a:lnTo>
                    <a:pt x="3786333" y="1413840"/>
                  </a:lnTo>
                  <a:lnTo>
                    <a:pt x="3791928" y="1350627"/>
                  </a:lnTo>
                  <a:cubicBezTo>
                    <a:pt x="3790403" y="1328552"/>
                    <a:pt x="3784164" y="1306930"/>
                    <a:pt x="3769590" y="1286069"/>
                  </a:cubicBezTo>
                  <a:close/>
                  <a:moveTo>
                    <a:pt x="3706152" y="773035"/>
                  </a:moveTo>
                  <a:lnTo>
                    <a:pt x="3706152" y="773036"/>
                  </a:lnTo>
                  <a:cubicBezTo>
                    <a:pt x="3708438" y="800277"/>
                    <a:pt x="3711676" y="827330"/>
                    <a:pt x="3714152" y="854380"/>
                  </a:cubicBezTo>
                  <a:cubicBezTo>
                    <a:pt x="3716438" y="878957"/>
                    <a:pt x="3717200" y="903723"/>
                    <a:pt x="3745205" y="915344"/>
                  </a:cubicBezTo>
                  <a:cubicBezTo>
                    <a:pt x="3749587" y="917060"/>
                    <a:pt x="3752825" y="922774"/>
                    <a:pt x="3755683" y="927156"/>
                  </a:cubicBezTo>
                  <a:cubicBezTo>
                    <a:pt x="3799691" y="994786"/>
                    <a:pt x="3798547" y="1030981"/>
                    <a:pt x="3752063" y="1097088"/>
                  </a:cubicBezTo>
                  <a:cubicBezTo>
                    <a:pt x="3747301" y="1103946"/>
                    <a:pt x="3743871" y="1118614"/>
                    <a:pt x="3747681" y="1123186"/>
                  </a:cubicBezTo>
                  <a:cubicBezTo>
                    <a:pt x="3763493" y="1142618"/>
                    <a:pt x="3770542" y="1162954"/>
                    <a:pt x="3772400" y="1184029"/>
                  </a:cubicBezTo>
                  <a:cubicBezTo>
                    <a:pt x="3770542" y="1162954"/>
                    <a:pt x="3763494" y="1142617"/>
                    <a:pt x="3747682" y="1123185"/>
                  </a:cubicBezTo>
                  <a:cubicBezTo>
                    <a:pt x="3743872" y="1118613"/>
                    <a:pt x="3747302" y="1103945"/>
                    <a:pt x="3752064" y="1097087"/>
                  </a:cubicBezTo>
                  <a:cubicBezTo>
                    <a:pt x="3798548" y="1030980"/>
                    <a:pt x="3799692" y="994785"/>
                    <a:pt x="3755684" y="927155"/>
                  </a:cubicBezTo>
                  <a:cubicBezTo>
                    <a:pt x="3752826" y="922773"/>
                    <a:pt x="3749588" y="917059"/>
                    <a:pt x="3745206" y="915343"/>
                  </a:cubicBezTo>
                  <a:cubicBezTo>
                    <a:pt x="3717200" y="903722"/>
                    <a:pt x="3716438" y="878956"/>
                    <a:pt x="3714152" y="854379"/>
                  </a:cubicBezTo>
                  <a:close/>
                  <a:moveTo>
                    <a:pt x="3761553" y="517851"/>
                  </a:moveTo>
                  <a:lnTo>
                    <a:pt x="3752635" y="556048"/>
                  </a:lnTo>
                  <a:cubicBezTo>
                    <a:pt x="3750539" y="564049"/>
                    <a:pt x="3745015" y="572623"/>
                    <a:pt x="3746157" y="580051"/>
                  </a:cubicBezTo>
                  <a:cubicBezTo>
                    <a:pt x="3749491" y="601579"/>
                    <a:pt x="3747062" y="622201"/>
                    <a:pt x="3742776" y="642538"/>
                  </a:cubicBezTo>
                  <a:lnTo>
                    <a:pt x="3730253" y="694928"/>
                  </a:lnTo>
                  <a:lnTo>
                    <a:pt x="3742777" y="642537"/>
                  </a:lnTo>
                  <a:cubicBezTo>
                    <a:pt x="3747063" y="622201"/>
                    <a:pt x="3749492" y="601578"/>
                    <a:pt x="3746158" y="580050"/>
                  </a:cubicBezTo>
                  <a:cubicBezTo>
                    <a:pt x="3745016" y="572622"/>
                    <a:pt x="3750540" y="564048"/>
                    <a:pt x="3752636" y="556047"/>
                  </a:cubicBezTo>
                  <a:close/>
                  <a:moveTo>
                    <a:pt x="3774848" y="298169"/>
                  </a:moveTo>
                  <a:lnTo>
                    <a:pt x="3760065" y="313534"/>
                  </a:lnTo>
                  <a:cubicBezTo>
                    <a:pt x="3755873" y="316390"/>
                    <a:pt x="3758159" y="330299"/>
                    <a:pt x="3759493" y="338871"/>
                  </a:cubicBezTo>
                  <a:lnTo>
                    <a:pt x="3759500" y="338900"/>
                  </a:lnTo>
                  <a:lnTo>
                    <a:pt x="3769400" y="395640"/>
                  </a:lnTo>
                  <a:lnTo>
                    <a:pt x="3765590" y="367328"/>
                  </a:lnTo>
                  <a:lnTo>
                    <a:pt x="3759500" y="338900"/>
                  </a:lnTo>
                  <a:lnTo>
                    <a:pt x="3759494" y="338870"/>
                  </a:lnTo>
                  <a:cubicBezTo>
                    <a:pt x="3758160" y="330298"/>
                    <a:pt x="3755874" y="316389"/>
                    <a:pt x="3760066" y="313533"/>
                  </a:cubicBezTo>
                  <a:close/>
                  <a:moveTo>
                    <a:pt x="3782393" y="281568"/>
                  </a:moveTo>
                  <a:lnTo>
                    <a:pt x="3777498" y="295415"/>
                  </a:lnTo>
                  <a:lnTo>
                    <a:pt x="3777499" y="295415"/>
                  </a:lnTo>
                  <a:close/>
                  <a:moveTo>
                    <a:pt x="3769073" y="24486"/>
                  </a:moveTo>
                  <a:lnTo>
                    <a:pt x="3766810" y="74129"/>
                  </a:lnTo>
                  <a:cubicBezTo>
                    <a:pt x="3767733" y="91492"/>
                    <a:pt x="3770043" y="108703"/>
                    <a:pt x="3772734" y="125861"/>
                  </a:cubicBezTo>
                  <a:lnTo>
                    <a:pt x="3777129" y="153387"/>
                  </a:lnTo>
                  <a:lnTo>
                    <a:pt x="3785402" y="228944"/>
                  </a:lnTo>
                  <a:lnTo>
                    <a:pt x="3780943" y="177271"/>
                  </a:lnTo>
                  <a:lnTo>
                    <a:pt x="3777129" y="153387"/>
                  </a:lnTo>
                  <a:lnTo>
                    <a:pt x="3776930" y="151569"/>
                  </a:lnTo>
                  <a:cubicBezTo>
                    <a:pt x="3772700" y="125876"/>
                    <a:pt x="3768195" y="100174"/>
                    <a:pt x="3766811" y="74129"/>
                  </a:cubicBezTo>
                  <a:close/>
                  <a:moveTo>
                    <a:pt x="3766492" y="0"/>
                  </a:moveTo>
                  <a:lnTo>
                    <a:pt x="4230600" y="0"/>
                  </a:lnTo>
                  <a:lnTo>
                    <a:pt x="4229473" y="2817"/>
                  </a:lnTo>
                  <a:cubicBezTo>
                    <a:pt x="4221092" y="21486"/>
                    <a:pt x="4218423" y="43012"/>
                    <a:pt x="4215375" y="63587"/>
                  </a:cubicBezTo>
                  <a:cubicBezTo>
                    <a:pt x="4209851" y="101308"/>
                    <a:pt x="4206421" y="139219"/>
                    <a:pt x="4201468" y="176939"/>
                  </a:cubicBezTo>
                  <a:cubicBezTo>
                    <a:pt x="4200325" y="184941"/>
                    <a:pt x="4198231" y="194085"/>
                    <a:pt x="4193466" y="200182"/>
                  </a:cubicBezTo>
                  <a:cubicBezTo>
                    <a:pt x="4161461" y="241901"/>
                    <a:pt x="4152508" y="292579"/>
                    <a:pt x="4155554" y="340774"/>
                  </a:cubicBezTo>
                  <a:cubicBezTo>
                    <a:pt x="4157843" y="378686"/>
                    <a:pt x="4159557" y="415835"/>
                    <a:pt x="4156319" y="453364"/>
                  </a:cubicBezTo>
                  <a:cubicBezTo>
                    <a:pt x="4156127" y="456222"/>
                    <a:pt x="4156509" y="460032"/>
                    <a:pt x="4158033" y="462126"/>
                  </a:cubicBezTo>
                  <a:cubicBezTo>
                    <a:pt x="4168129" y="475081"/>
                    <a:pt x="4168891" y="488607"/>
                    <a:pt x="4170605" y="505182"/>
                  </a:cubicBezTo>
                  <a:cubicBezTo>
                    <a:pt x="4173083" y="528615"/>
                    <a:pt x="4171367" y="550141"/>
                    <a:pt x="4167177" y="571860"/>
                  </a:cubicBezTo>
                  <a:cubicBezTo>
                    <a:pt x="4164129" y="587672"/>
                    <a:pt x="4157843" y="603673"/>
                    <a:pt x="4149840" y="617772"/>
                  </a:cubicBezTo>
                  <a:cubicBezTo>
                    <a:pt x="4138600" y="637392"/>
                    <a:pt x="4134220" y="656255"/>
                    <a:pt x="4149078" y="674923"/>
                  </a:cubicBezTo>
                  <a:cubicBezTo>
                    <a:pt x="4164891" y="695116"/>
                    <a:pt x="4159367" y="717977"/>
                    <a:pt x="4159937" y="740268"/>
                  </a:cubicBezTo>
                  <a:cubicBezTo>
                    <a:pt x="4160129" y="749982"/>
                    <a:pt x="4159747" y="760270"/>
                    <a:pt x="4162223" y="769605"/>
                  </a:cubicBezTo>
                  <a:cubicBezTo>
                    <a:pt x="4169273" y="796655"/>
                    <a:pt x="4179941" y="822756"/>
                    <a:pt x="4184703" y="850189"/>
                  </a:cubicBezTo>
                  <a:cubicBezTo>
                    <a:pt x="4187370" y="865430"/>
                    <a:pt x="4182607" y="882384"/>
                    <a:pt x="4179179" y="898198"/>
                  </a:cubicBezTo>
                  <a:cubicBezTo>
                    <a:pt x="4175559" y="914200"/>
                    <a:pt x="4170035" y="930011"/>
                    <a:pt x="4164319" y="945444"/>
                  </a:cubicBezTo>
                  <a:cubicBezTo>
                    <a:pt x="4160509" y="955920"/>
                    <a:pt x="4156889" y="967350"/>
                    <a:pt x="4150030" y="975733"/>
                  </a:cubicBezTo>
                  <a:cubicBezTo>
                    <a:pt x="4134410" y="994785"/>
                    <a:pt x="4131742" y="1014406"/>
                    <a:pt x="4139934" y="1036887"/>
                  </a:cubicBezTo>
                  <a:cubicBezTo>
                    <a:pt x="4141268" y="1040315"/>
                    <a:pt x="4141268" y="1044315"/>
                    <a:pt x="4141458" y="1048125"/>
                  </a:cubicBezTo>
                  <a:cubicBezTo>
                    <a:pt x="4145458" y="1109091"/>
                    <a:pt x="4147936" y="1170051"/>
                    <a:pt x="4154032" y="1230633"/>
                  </a:cubicBezTo>
                  <a:cubicBezTo>
                    <a:pt x="4156509" y="1255206"/>
                    <a:pt x="4167367" y="1278829"/>
                    <a:pt x="4174225" y="1303024"/>
                  </a:cubicBezTo>
                  <a:cubicBezTo>
                    <a:pt x="4175559" y="1307978"/>
                    <a:pt x="4177655" y="1313504"/>
                    <a:pt x="4176701" y="1318456"/>
                  </a:cubicBezTo>
                  <a:cubicBezTo>
                    <a:pt x="4167177" y="1372368"/>
                    <a:pt x="4181083" y="1422854"/>
                    <a:pt x="4199372" y="1472575"/>
                  </a:cubicBezTo>
                  <a:cubicBezTo>
                    <a:pt x="4201278" y="1477717"/>
                    <a:pt x="4200706" y="1484004"/>
                    <a:pt x="4200325" y="1489720"/>
                  </a:cubicBezTo>
                  <a:cubicBezTo>
                    <a:pt x="4198993" y="1505724"/>
                    <a:pt x="4192324" y="1523059"/>
                    <a:pt x="4196324" y="1537537"/>
                  </a:cubicBezTo>
                  <a:cubicBezTo>
                    <a:pt x="4207374" y="1576019"/>
                    <a:pt x="4220709" y="1614120"/>
                    <a:pt x="4237474" y="1650317"/>
                  </a:cubicBezTo>
                  <a:cubicBezTo>
                    <a:pt x="4254428" y="1687086"/>
                    <a:pt x="4268716" y="1721185"/>
                    <a:pt x="4251572" y="1763287"/>
                  </a:cubicBezTo>
                  <a:cubicBezTo>
                    <a:pt x="4244332" y="1781194"/>
                    <a:pt x="4249476" y="1804816"/>
                    <a:pt x="4251380" y="1825393"/>
                  </a:cubicBezTo>
                  <a:cubicBezTo>
                    <a:pt x="4252904" y="1840441"/>
                    <a:pt x="4261478" y="1854920"/>
                    <a:pt x="4261478" y="1869780"/>
                  </a:cubicBezTo>
                  <a:cubicBezTo>
                    <a:pt x="4261478" y="1909408"/>
                    <a:pt x="4271574" y="1944649"/>
                    <a:pt x="4292149" y="1978940"/>
                  </a:cubicBezTo>
                  <a:cubicBezTo>
                    <a:pt x="4300150" y="1992279"/>
                    <a:pt x="4294815" y="2013043"/>
                    <a:pt x="4296911" y="2030378"/>
                  </a:cubicBezTo>
                  <a:cubicBezTo>
                    <a:pt x="4299388" y="2048668"/>
                    <a:pt x="4301673" y="2067525"/>
                    <a:pt x="4307201" y="2085054"/>
                  </a:cubicBezTo>
                  <a:cubicBezTo>
                    <a:pt x="4321679" y="2130393"/>
                    <a:pt x="4338062" y="2175163"/>
                    <a:pt x="4353302" y="2220312"/>
                  </a:cubicBezTo>
                  <a:cubicBezTo>
                    <a:pt x="4365877" y="2257459"/>
                    <a:pt x="4355970" y="2294039"/>
                    <a:pt x="4350636" y="2330806"/>
                  </a:cubicBezTo>
                  <a:cubicBezTo>
                    <a:pt x="4347205" y="2353859"/>
                    <a:pt x="4339013" y="2375383"/>
                    <a:pt x="4351206" y="2401292"/>
                  </a:cubicBezTo>
                  <a:cubicBezTo>
                    <a:pt x="4362828" y="2426059"/>
                    <a:pt x="4360160" y="2457492"/>
                    <a:pt x="4366446" y="2485307"/>
                  </a:cubicBezTo>
                  <a:cubicBezTo>
                    <a:pt x="4371781" y="2508742"/>
                    <a:pt x="4380354" y="2531409"/>
                    <a:pt x="4388736" y="2554079"/>
                  </a:cubicBezTo>
                  <a:cubicBezTo>
                    <a:pt x="4400168" y="2584942"/>
                    <a:pt x="4412167" y="2615421"/>
                    <a:pt x="4406453" y="2649143"/>
                  </a:cubicBezTo>
                  <a:cubicBezTo>
                    <a:pt x="4399976" y="2687436"/>
                    <a:pt x="4424359" y="2713723"/>
                    <a:pt x="4440554" y="2743826"/>
                  </a:cubicBezTo>
                  <a:cubicBezTo>
                    <a:pt x="4451603" y="2764590"/>
                    <a:pt x="4459795" y="2787259"/>
                    <a:pt x="4466653" y="2809930"/>
                  </a:cubicBezTo>
                  <a:cubicBezTo>
                    <a:pt x="4475607" y="2840219"/>
                    <a:pt x="4480941" y="2871462"/>
                    <a:pt x="4489705" y="2901943"/>
                  </a:cubicBezTo>
                  <a:cubicBezTo>
                    <a:pt x="4502848" y="2948047"/>
                    <a:pt x="4513137" y="2994722"/>
                    <a:pt x="4505897" y="3042728"/>
                  </a:cubicBezTo>
                  <a:cubicBezTo>
                    <a:pt x="4502659" y="3064827"/>
                    <a:pt x="4502848" y="3085403"/>
                    <a:pt x="4507613" y="3107500"/>
                  </a:cubicBezTo>
                  <a:cubicBezTo>
                    <a:pt x="4515422" y="3143695"/>
                    <a:pt x="4516376" y="3180844"/>
                    <a:pt x="4545521" y="3209993"/>
                  </a:cubicBezTo>
                  <a:cubicBezTo>
                    <a:pt x="4555811" y="3220280"/>
                    <a:pt x="4558477" y="3238758"/>
                    <a:pt x="4563811" y="3253809"/>
                  </a:cubicBezTo>
                  <a:cubicBezTo>
                    <a:pt x="4570099" y="3271145"/>
                    <a:pt x="4566858" y="3283908"/>
                    <a:pt x="4548570" y="3293244"/>
                  </a:cubicBezTo>
                  <a:cubicBezTo>
                    <a:pt x="4540379" y="3297434"/>
                    <a:pt x="4532378" y="3309437"/>
                    <a:pt x="4531043" y="3318771"/>
                  </a:cubicBezTo>
                  <a:cubicBezTo>
                    <a:pt x="4527043" y="3346776"/>
                    <a:pt x="4532950" y="3372495"/>
                    <a:pt x="4545904" y="3399546"/>
                  </a:cubicBezTo>
                  <a:cubicBezTo>
                    <a:pt x="4558096" y="3424883"/>
                    <a:pt x="4556762" y="3456508"/>
                    <a:pt x="4561524" y="3485275"/>
                  </a:cubicBezTo>
                  <a:cubicBezTo>
                    <a:pt x="4564954" y="3505657"/>
                    <a:pt x="4572002" y="3526042"/>
                    <a:pt x="4572002" y="3546617"/>
                  </a:cubicBezTo>
                  <a:cubicBezTo>
                    <a:pt x="4572002" y="3572146"/>
                    <a:pt x="4565907" y="3597482"/>
                    <a:pt x="4563620" y="3623201"/>
                  </a:cubicBezTo>
                  <a:cubicBezTo>
                    <a:pt x="4561716" y="3643204"/>
                    <a:pt x="4562478" y="3663589"/>
                    <a:pt x="4560192" y="3683591"/>
                  </a:cubicBezTo>
                  <a:cubicBezTo>
                    <a:pt x="4558477" y="3699976"/>
                    <a:pt x="4554096" y="3716168"/>
                    <a:pt x="4550476" y="3732361"/>
                  </a:cubicBezTo>
                  <a:cubicBezTo>
                    <a:pt x="4549142" y="3738267"/>
                    <a:pt x="4543998" y="3744173"/>
                    <a:pt x="4544759" y="3749506"/>
                  </a:cubicBezTo>
                  <a:cubicBezTo>
                    <a:pt x="4552953" y="3802467"/>
                    <a:pt x="4516376" y="3840569"/>
                    <a:pt x="4500182" y="3885338"/>
                  </a:cubicBezTo>
                  <a:cubicBezTo>
                    <a:pt x="4483035" y="3932394"/>
                    <a:pt x="4456748" y="3977925"/>
                    <a:pt x="4464557" y="4030503"/>
                  </a:cubicBezTo>
                  <a:cubicBezTo>
                    <a:pt x="4469319" y="4062318"/>
                    <a:pt x="4480369" y="4092989"/>
                    <a:pt x="4487039" y="4124614"/>
                  </a:cubicBezTo>
                  <a:cubicBezTo>
                    <a:pt x="4489324" y="4135854"/>
                    <a:pt x="4488943" y="4148427"/>
                    <a:pt x="4486656" y="4159667"/>
                  </a:cubicBezTo>
                  <a:cubicBezTo>
                    <a:pt x="4476177" y="4213961"/>
                    <a:pt x="4474653" y="4267493"/>
                    <a:pt x="4491801" y="4320837"/>
                  </a:cubicBezTo>
                  <a:cubicBezTo>
                    <a:pt x="4494659" y="4329979"/>
                    <a:pt x="4497325" y="4339695"/>
                    <a:pt x="4497325" y="4349222"/>
                  </a:cubicBezTo>
                  <a:cubicBezTo>
                    <a:pt x="4497325" y="4401419"/>
                    <a:pt x="4493324" y="4452665"/>
                    <a:pt x="4474653" y="4502579"/>
                  </a:cubicBezTo>
                  <a:cubicBezTo>
                    <a:pt x="4468368" y="4519343"/>
                    <a:pt x="4472368" y="4539728"/>
                    <a:pt x="4470844" y="4558207"/>
                  </a:cubicBezTo>
                  <a:cubicBezTo>
                    <a:pt x="4469511" y="4575351"/>
                    <a:pt x="4468940" y="4592878"/>
                    <a:pt x="4464557" y="4609452"/>
                  </a:cubicBezTo>
                  <a:cubicBezTo>
                    <a:pt x="4458082" y="4633647"/>
                    <a:pt x="4457320" y="4656126"/>
                    <a:pt x="4463033" y="4681083"/>
                  </a:cubicBezTo>
                  <a:cubicBezTo>
                    <a:pt x="4468368" y="4704895"/>
                    <a:pt x="4465702" y="4730614"/>
                    <a:pt x="4465891" y="4755381"/>
                  </a:cubicBezTo>
                  <a:cubicBezTo>
                    <a:pt x="4466082" y="4783004"/>
                    <a:pt x="4466272" y="4810627"/>
                    <a:pt x="4465319" y="4838250"/>
                  </a:cubicBezTo>
                  <a:cubicBezTo>
                    <a:pt x="4464940" y="4849300"/>
                    <a:pt x="4457320" y="4861873"/>
                    <a:pt x="4460367" y="4871019"/>
                  </a:cubicBezTo>
                  <a:cubicBezTo>
                    <a:pt x="4470653" y="4900546"/>
                    <a:pt x="4458271" y="4930075"/>
                    <a:pt x="4463795" y="4959602"/>
                  </a:cubicBezTo>
                  <a:cubicBezTo>
                    <a:pt x="4466653" y="4974082"/>
                    <a:pt x="4458844" y="4990465"/>
                    <a:pt x="4458082" y="5006086"/>
                  </a:cubicBezTo>
                  <a:cubicBezTo>
                    <a:pt x="4456748" y="5031614"/>
                    <a:pt x="4457320" y="5057141"/>
                    <a:pt x="4456937" y="5082670"/>
                  </a:cubicBezTo>
                  <a:cubicBezTo>
                    <a:pt x="4456748" y="5091052"/>
                    <a:pt x="4455986" y="5099245"/>
                    <a:pt x="4455603" y="5107627"/>
                  </a:cubicBezTo>
                  <a:cubicBezTo>
                    <a:pt x="4455223" y="5115057"/>
                    <a:pt x="4453508" y="5122867"/>
                    <a:pt x="4454840" y="5129916"/>
                  </a:cubicBezTo>
                  <a:cubicBezTo>
                    <a:pt x="4459605" y="5155445"/>
                    <a:pt x="4467415" y="5180591"/>
                    <a:pt x="4470464" y="5206308"/>
                  </a:cubicBezTo>
                  <a:cubicBezTo>
                    <a:pt x="4473130" y="5228597"/>
                    <a:pt x="4469511" y="5251650"/>
                    <a:pt x="4471415" y="5274129"/>
                  </a:cubicBezTo>
                  <a:cubicBezTo>
                    <a:pt x="4474653" y="5313754"/>
                    <a:pt x="4480369" y="5353379"/>
                    <a:pt x="4483990" y="5393005"/>
                  </a:cubicBezTo>
                  <a:cubicBezTo>
                    <a:pt x="4484752" y="5401579"/>
                    <a:pt x="4479988" y="5410531"/>
                    <a:pt x="4479607" y="5419295"/>
                  </a:cubicBezTo>
                  <a:cubicBezTo>
                    <a:pt x="4478656" y="5446728"/>
                    <a:pt x="4478464" y="5474161"/>
                    <a:pt x="4477894" y="5501594"/>
                  </a:cubicBezTo>
                  <a:cubicBezTo>
                    <a:pt x="4477702" y="5517215"/>
                    <a:pt x="4478273" y="5533027"/>
                    <a:pt x="4476560" y="5548460"/>
                  </a:cubicBezTo>
                  <a:cubicBezTo>
                    <a:pt x="4474273" y="5568842"/>
                    <a:pt x="4470844" y="5587321"/>
                    <a:pt x="4485703" y="5606372"/>
                  </a:cubicBezTo>
                  <a:cubicBezTo>
                    <a:pt x="4508755" y="5635711"/>
                    <a:pt x="4499801" y="5673050"/>
                    <a:pt x="4505134" y="5706959"/>
                  </a:cubicBezTo>
                  <a:cubicBezTo>
                    <a:pt x="4506468" y="5715723"/>
                    <a:pt x="4506659" y="5724678"/>
                    <a:pt x="4508183" y="5733440"/>
                  </a:cubicBezTo>
                  <a:cubicBezTo>
                    <a:pt x="4511041" y="5749634"/>
                    <a:pt x="4514279" y="5765635"/>
                    <a:pt x="4517519" y="5781830"/>
                  </a:cubicBezTo>
                  <a:cubicBezTo>
                    <a:pt x="4518089" y="5784686"/>
                    <a:pt x="4518281" y="5787924"/>
                    <a:pt x="4519234" y="5790592"/>
                  </a:cubicBezTo>
                  <a:cubicBezTo>
                    <a:pt x="4527233" y="5815169"/>
                    <a:pt x="4536378" y="5839361"/>
                    <a:pt x="4542855" y="5864318"/>
                  </a:cubicBezTo>
                  <a:cubicBezTo>
                    <a:pt x="4546095" y="5876511"/>
                    <a:pt x="4546476" y="5890037"/>
                    <a:pt x="4544759" y="5902610"/>
                  </a:cubicBezTo>
                  <a:cubicBezTo>
                    <a:pt x="4539808" y="5939377"/>
                    <a:pt x="4537712" y="5975764"/>
                    <a:pt x="4544951" y="6012723"/>
                  </a:cubicBezTo>
                  <a:cubicBezTo>
                    <a:pt x="4547808" y="6027392"/>
                    <a:pt x="4543045" y="6043776"/>
                    <a:pt x="4541332" y="6059397"/>
                  </a:cubicBezTo>
                  <a:cubicBezTo>
                    <a:pt x="4536759" y="6096736"/>
                    <a:pt x="4531805" y="6134075"/>
                    <a:pt x="4527426" y="6171605"/>
                  </a:cubicBezTo>
                  <a:cubicBezTo>
                    <a:pt x="4524758" y="6195037"/>
                    <a:pt x="4523234" y="6218660"/>
                    <a:pt x="4520568" y="6242093"/>
                  </a:cubicBezTo>
                  <a:cubicBezTo>
                    <a:pt x="4517327" y="6269144"/>
                    <a:pt x="4512375" y="6296005"/>
                    <a:pt x="4509706" y="6323058"/>
                  </a:cubicBezTo>
                  <a:cubicBezTo>
                    <a:pt x="4506659" y="6353919"/>
                    <a:pt x="4506089" y="6384972"/>
                    <a:pt x="4502848" y="6415833"/>
                  </a:cubicBezTo>
                  <a:cubicBezTo>
                    <a:pt x="4496563" y="6472225"/>
                    <a:pt x="4489132" y="6528424"/>
                    <a:pt x="4482084" y="6584812"/>
                  </a:cubicBezTo>
                  <a:cubicBezTo>
                    <a:pt x="4475226" y="6639488"/>
                    <a:pt x="4469129" y="6694164"/>
                    <a:pt x="4460557" y="6748458"/>
                  </a:cubicBezTo>
                  <a:cubicBezTo>
                    <a:pt x="4456937" y="6771319"/>
                    <a:pt x="4447030" y="6793035"/>
                    <a:pt x="4441507" y="6815516"/>
                  </a:cubicBezTo>
                  <a:lnTo>
                    <a:pt x="4431806" y="6858001"/>
                  </a:lnTo>
                  <a:lnTo>
                    <a:pt x="4259554" y="6858001"/>
                  </a:lnTo>
                  <a:lnTo>
                    <a:pt x="4259554" y="6858002"/>
                  </a:lnTo>
                  <a:lnTo>
                    <a:pt x="0" y="6858002"/>
                  </a:lnTo>
                  <a:lnTo>
                    <a:pt x="0" y="2"/>
                  </a:lnTo>
                  <a:lnTo>
                    <a:pt x="3766492" y="1"/>
                  </a:lnTo>
                  <a:lnTo>
                    <a:pt x="3769210" y="21486"/>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8" name="Group 17">
              <a:extLst>
                <a:ext uri="{FF2B5EF4-FFF2-40B4-BE49-F238E27FC236}">
                  <a16:creationId xmlns:a16="http://schemas.microsoft.com/office/drawing/2014/main" id="{1BCD9601-1F44-4E40-998C-1B256DAE946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2"/>
              <a:chOff x="3697284" y="-1"/>
              <a:chExt cx="884241" cy="6858002"/>
            </a:xfrm>
          </p:grpSpPr>
          <p:grpSp>
            <p:nvGrpSpPr>
              <p:cNvPr id="19" name="Group 18">
                <a:extLst>
                  <a:ext uri="{FF2B5EF4-FFF2-40B4-BE49-F238E27FC236}">
                    <a16:creationId xmlns:a16="http://schemas.microsoft.com/office/drawing/2014/main" id="{1A1CA4E9-12FA-47EB-8471-25E8D55152C9}"/>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1"/>
                <a:chOff x="3697284" y="-1"/>
                <a:chExt cx="884241" cy="6858001"/>
              </a:xfrm>
              <a:solidFill>
                <a:srgbClr val="FFFFFF"/>
              </a:solidFill>
              <a:effectLst/>
            </p:grpSpPr>
            <p:sp>
              <p:nvSpPr>
                <p:cNvPr id="13" name="Freeform: Shape 22">
                  <a:extLst>
                    <a:ext uri="{FF2B5EF4-FFF2-40B4-BE49-F238E27FC236}">
                      <a16:creationId xmlns:a16="http://schemas.microsoft.com/office/drawing/2014/main" id="{E13A9BF0-334C-4457-A635-9CA4877EAA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FF05821A-8598-44E4-A18C-538D5331E4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9">
                <a:extLst>
                  <a:ext uri="{FF2B5EF4-FFF2-40B4-BE49-F238E27FC236}">
                    <a16:creationId xmlns:a16="http://schemas.microsoft.com/office/drawing/2014/main" id="{8A4ECC81-E17F-4F87-9A0B-398363A864A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0"/>
                <a:ext cx="884241" cy="6858001"/>
                <a:chOff x="3697284" y="-1"/>
                <a:chExt cx="884241" cy="6858001"/>
              </a:xfrm>
              <a:blipFill>
                <a:blip r:embed="rId4">
                  <a:alphaModFix amt="57000"/>
                </a:blip>
                <a:tile tx="0" ty="0" sx="100000" sy="100000" flip="none" algn="tl"/>
              </a:blipFill>
              <a:effectLst/>
            </p:grpSpPr>
            <p:sp>
              <p:nvSpPr>
                <p:cNvPr id="15" name="Freeform: Shape 20">
                  <a:extLst>
                    <a:ext uri="{FF2B5EF4-FFF2-40B4-BE49-F238E27FC236}">
                      <a16:creationId xmlns:a16="http://schemas.microsoft.com/office/drawing/2014/main" id="{1FBBD7D8-A895-40D0-A53D-DEDF495B2F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Shape 21">
                  <a:extLst>
                    <a:ext uri="{FF2B5EF4-FFF2-40B4-BE49-F238E27FC236}">
                      <a16:creationId xmlns:a16="http://schemas.microsoft.com/office/drawing/2014/main" id="{BA602493-BC70-48CF-BDBA-88A8662274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grpSp>
    </p:spTree>
    <p:extLst>
      <p:ext uri="{BB962C8B-B14F-4D97-AF65-F5344CB8AC3E}">
        <p14:creationId xmlns:p14="http://schemas.microsoft.com/office/powerpoint/2010/main" val="37486675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DB0431E-0B04-44A1-9C51-531E28D18A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12618" y="365760"/>
            <a:ext cx="10764982" cy="1325562"/>
          </a:xfrm>
        </p:spPr>
        <p:txBody>
          <a:bodyPr>
            <a:normAutofit/>
          </a:bodyPr>
          <a:lstStyle/>
          <a:p>
            <a:pPr algn="ctr"/>
            <a:r>
              <a:rPr lang="en-US" dirty="0">
                <a:latin typeface="Times New Roman" panose="02020603050405020304" pitchFamily="18" charset="0"/>
                <a:cs typeface="Times New Roman" panose="02020603050405020304" pitchFamily="18" charset="0"/>
              </a:rPr>
              <a:t>Admonishments</a:t>
            </a:r>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6B424749-EEE0-49C9-9ABF-97B171A3EA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7760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TextBox 4">
            <a:extLst>
              <a:ext uri="{FF2B5EF4-FFF2-40B4-BE49-F238E27FC236}">
                <a16:creationId xmlns:a16="http://schemas.microsoft.com/office/drawing/2014/main" id="{6968ADC6-0D92-BA54-D7C0-A61B0CDADB2E}"/>
              </a:ext>
            </a:extLst>
          </p:cNvPr>
          <p:cNvSpPr txBox="1"/>
          <p:nvPr/>
        </p:nvSpPr>
        <p:spPr>
          <a:xfrm>
            <a:off x="138545" y="1166336"/>
            <a:ext cx="10945092" cy="1815882"/>
          </a:xfrm>
          <a:prstGeom prst="rect">
            <a:avLst/>
          </a:prstGeom>
          <a:noFill/>
        </p:spPr>
        <p:txBody>
          <a:bodyPr wrap="square">
            <a:spAutoFit/>
          </a:bodyPr>
          <a:lstStyle/>
          <a:p>
            <a:r>
              <a:rPr lang="en-US" sz="2400" b="1" i="0" baseline="30000" dirty="0">
                <a:effectLst/>
                <a:latin typeface="Times New Roman" panose="02020603050405020304" pitchFamily="18" charset="0"/>
                <a:cs typeface="Times New Roman" panose="02020603050405020304" pitchFamily="18" charset="0"/>
              </a:rPr>
              <a:t>4 </a:t>
            </a:r>
            <a:r>
              <a:rPr lang="en-US" sz="2400" b="0" i="0" dirty="0">
                <a:effectLst/>
                <a:latin typeface="Times New Roman" panose="02020603050405020304" pitchFamily="18" charset="0"/>
                <a:cs typeface="Times New Roman" panose="02020603050405020304" pitchFamily="18" charset="0"/>
              </a:rPr>
              <a:t>Nevertheless I have </a:t>
            </a:r>
            <a:r>
              <a:rPr lang="en-US" sz="2400" b="0" i="1" dirty="0">
                <a:effectLst/>
                <a:latin typeface="Times New Roman" panose="02020603050405020304" pitchFamily="18" charset="0"/>
                <a:cs typeface="Times New Roman" panose="02020603050405020304" pitchFamily="18" charset="0"/>
              </a:rPr>
              <a:t>this</a:t>
            </a:r>
            <a:r>
              <a:rPr lang="en-US" sz="2400" b="0" i="0" dirty="0">
                <a:effectLst/>
                <a:latin typeface="Times New Roman" panose="02020603050405020304" pitchFamily="18" charset="0"/>
                <a:cs typeface="Times New Roman" panose="02020603050405020304" pitchFamily="18" charset="0"/>
              </a:rPr>
              <a:t> against you, that you have left your first love.</a:t>
            </a:r>
            <a:br>
              <a:rPr lang="en-US" sz="2400" b="0" i="0" dirty="0">
                <a:effectLst/>
                <a:latin typeface="Times New Roman" panose="02020603050405020304" pitchFamily="18" charset="0"/>
                <a:cs typeface="Times New Roman" panose="02020603050405020304" pitchFamily="18" charset="0"/>
              </a:rPr>
            </a:br>
            <a:r>
              <a:rPr lang="en-US" sz="2400" b="0" i="0" dirty="0">
                <a:effectLst/>
                <a:latin typeface="Times New Roman" panose="02020603050405020304" pitchFamily="18" charset="0"/>
                <a:cs typeface="Times New Roman" panose="02020603050405020304" pitchFamily="18" charset="0"/>
              </a:rPr>
              <a:t> </a:t>
            </a:r>
            <a:r>
              <a:rPr lang="en-US" sz="3200" i="0" baseline="30000" dirty="0">
                <a:effectLst/>
                <a:latin typeface="Times New Roman" panose="02020603050405020304" pitchFamily="18" charset="0"/>
                <a:cs typeface="Times New Roman" panose="02020603050405020304" pitchFamily="18" charset="0"/>
              </a:rPr>
              <a:t>5 </a:t>
            </a:r>
            <a:r>
              <a:rPr lang="en-US" sz="3200" i="0" dirty="0">
                <a:effectLst/>
                <a:latin typeface="Times New Roman" panose="02020603050405020304" pitchFamily="18" charset="0"/>
                <a:cs typeface="Times New Roman" panose="02020603050405020304" pitchFamily="18" charset="0"/>
              </a:rPr>
              <a:t>Remember therefore from where you have fallen; repent and do the first works, </a:t>
            </a:r>
            <a:r>
              <a:rPr lang="en-US" sz="2400" i="0" dirty="0">
                <a:effectLst/>
                <a:latin typeface="Times New Roman" panose="02020603050405020304" pitchFamily="18" charset="0"/>
                <a:cs typeface="Times New Roman" panose="02020603050405020304" pitchFamily="18" charset="0"/>
              </a:rPr>
              <a:t>or else I will come to you quickly and remove your lampstand from its place—unless you repent.</a:t>
            </a:r>
            <a:endParaRPr lang="en-US" sz="2400" dirty="0"/>
          </a:p>
        </p:txBody>
      </p:sp>
      <p:sp>
        <p:nvSpPr>
          <p:cNvPr id="6" name="TextBox 5">
            <a:extLst>
              <a:ext uri="{FF2B5EF4-FFF2-40B4-BE49-F238E27FC236}">
                <a16:creationId xmlns:a16="http://schemas.microsoft.com/office/drawing/2014/main" id="{F439AA0F-4AE4-6EA2-F187-47FE53C204F1}"/>
              </a:ext>
            </a:extLst>
          </p:cNvPr>
          <p:cNvSpPr txBox="1"/>
          <p:nvPr/>
        </p:nvSpPr>
        <p:spPr>
          <a:xfrm>
            <a:off x="1745673" y="3244184"/>
            <a:ext cx="8298873" cy="1323439"/>
          </a:xfrm>
          <a:prstGeom prst="rect">
            <a:avLst/>
          </a:prstGeom>
          <a:noFill/>
        </p:spPr>
        <p:txBody>
          <a:bodyPr wrap="square" rtlCol="0">
            <a:spAutoFit/>
          </a:bodyPr>
          <a:lstStyle/>
          <a:p>
            <a:r>
              <a:rPr lang="en-US" sz="4000" dirty="0">
                <a:latin typeface="Times New Roman" panose="02020603050405020304" pitchFamily="18" charset="0"/>
                <a:cs typeface="Times New Roman" panose="02020603050405020304" pitchFamily="18" charset="0"/>
              </a:rPr>
              <a:t>Requirements</a:t>
            </a:r>
          </a:p>
          <a:p>
            <a:endParaRPr lang="en-US" sz="4000"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226A9FCE-9D8B-7DBB-7C73-B96446AF4EDD}"/>
              </a:ext>
            </a:extLst>
          </p:cNvPr>
          <p:cNvSpPr txBox="1"/>
          <p:nvPr/>
        </p:nvSpPr>
        <p:spPr>
          <a:xfrm>
            <a:off x="1918010" y="4114800"/>
            <a:ext cx="5140712" cy="1231106"/>
          </a:xfrm>
          <a:prstGeom prst="rect">
            <a:avLst/>
          </a:prstGeom>
          <a:noFill/>
        </p:spPr>
        <p:txBody>
          <a:bodyPr wrap="square" rtlCol="0">
            <a:spAutoFit/>
          </a:bodyPr>
          <a:lstStyle/>
          <a:p>
            <a:pPr marL="285750" indent="-285750">
              <a:buFont typeface="Arial" panose="020B0604020202020204" pitchFamily="34" charset="0"/>
              <a:buChar char="•"/>
            </a:pPr>
            <a:r>
              <a:rPr lang="en-US" sz="2800" dirty="0"/>
              <a:t>Remember</a:t>
            </a:r>
          </a:p>
          <a:p>
            <a:pPr marL="285750" indent="-285750">
              <a:buFont typeface="Arial" panose="020B0604020202020204" pitchFamily="34" charset="0"/>
              <a:buChar char="•"/>
            </a:pPr>
            <a:r>
              <a:rPr lang="en-US" sz="2800" dirty="0"/>
              <a:t>Repent</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37251249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DB0431E-0B04-44A1-9C51-531E28D18A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12618" y="365760"/>
            <a:ext cx="10764982" cy="1325562"/>
          </a:xfrm>
        </p:spPr>
        <p:txBody>
          <a:bodyPr>
            <a:normAutofit/>
          </a:bodyPr>
          <a:lstStyle/>
          <a:p>
            <a:pPr algn="ctr"/>
            <a:r>
              <a:rPr lang="en-US" dirty="0">
                <a:latin typeface="Times New Roman" panose="02020603050405020304" pitchFamily="18" charset="0"/>
                <a:cs typeface="Times New Roman" panose="02020603050405020304" pitchFamily="18" charset="0"/>
              </a:rPr>
              <a:t>Admonishments</a:t>
            </a:r>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6B424749-EEE0-49C9-9ABF-97B171A3EA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7760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TextBox 4">
            <a:extLst>
              <a:ext uri="{FF2B5EF4-FFF2-40B4-BE49-F238E27FC236}">
                <a16:creationId xmlns:a16="http://schemas.microsoft.com/office/drawing/2014/main" id="{6968ADC6-0D92-BA54-D7C0-A61B0CDADB2E}"/>
              </a:ext>
            </a:extLst>
          </p:cNvPr>
          <p:cNvSpPr txBox="1"/>
          <p:nvPr/>
        </p:nvSpPr>
        <p:spPr>
          <a:xfrm>
            <a:off x="138545" y="1166336"/>
            <a:ext cx="10945092" cy="1938992"/>
          </a:xfrm>
          <a:prstGeom prst="rect">
            <a:avLst/>
          </a:prstGeom>
          <a:noFill/>
        </p:spPr>
        <p:txBody>
          <a:bodyPr wrap="square">
            <a:spAutoFit/>
          </a:bodyPr>
          <a:lstStyle/>
          <a:p>
            <a:r>
              <a:rPr lang="en-US" sz="2400" b="1" i="0" baseline="30000" dirty="0">
                <a:effectLst/>
                <a:latin typeface="Times New Roman" panose="02020603050405020304" pitchFamily="18" charset="0"/>
                <a:cs typeface="Times New Roman" panose="02020603050405020304" pitchFamily="18" charset="0"/>
              </a:rPr>
              <a:t>4 </a:t>
            </a:r>
            <a:r>
              <a:rPr lang="en-US" sz="2400" b="0" i="0" dirty="0">
                <a:effectLst/>
                <a:latin typeface="Times New Roman" panose="02020603050405020304" pitchFamily="18" charset="0"/>
                <a:cs typeface="Times New Roman" panose="02020603050405020304" pitchFamily="18" charset="0"/>
              </a:rPr>
              <a:t>Nevertheless I have </a:t>
            </a:r>
            <a:r>
              <a:rPr lang="en-US" sz="2400" b="0" i="1" dirty="0">
                <a:effectLst/>
                <a:latin typeface="Times New Roman" panose="02020603050405020304" pitchFamily="18" charset="0"/>
                <a:cs typeface="Times New Roman" panose="02020603050405020304" pitchFamily="18" charset="0"/>
              </a:rPr>
              <a:t>this</a:t>
            </a:r>
            <a:r>
              <a:rPr lang="en-US" sz="2400" b="0" i="0" dirty="0">
                <a:effectLst/>
                <a:latin typeface="Times New Roman" panose="02020603050405020304" pitchFamily="18" charset="0"/>
                <a:cs typeface="Times New Roman" panose="02020603050405020304" pitchFamily="18" charset="0"/>
              </a:rPr>
              <a:t> against you, that you have left your first love.</a:t>
            </a:r>
            <a:br>
              <a:rPr lang="en-US" sz="2400" b="0" i="0" dirty="0">
                <a:effectLst/>
                <a:latin typeface="Times New Roman" panose="02020603050405020304" pitchFamily="18" charset="0"/>
                <a:cs typeface="Times New Roman" panose="02020603050405020304" pitchFamily="18" charset="0"/>
              </a:rPr>
            </a:br>
            <a:r>
              <a:rPr lang="en-US" sz="2400" b="0" i="0" dirty="0">
                <a:effectLst/>
                <a:latin typeface="Times New Roman" panose="02020603050405020304" pitchFamily="18" charset="0"/>
                <a:cs typeface="Times New Roman" panose="02020603050405020304" pitchFamily="18" charset="0"/>
              </a:rPr>
              <a:t> </a:t>
            </a:r>
            <a:r>
              <a:rPr lang="en-US" sz="2400" b="1" i="0" baseline="30000" dirty="0">
                <a:effectLst/>
                <a:latin typeface="Times New Roman" panose="02020603050405020304" pitchFamily="18" charset="0"/>
                <a:cs typeface="Times New Roman" panose="02020603050405020304" pitchFamily="18" charset="0"/>
              </a:rPr>
              <a:t>5 </a:t>
            </a:r>
            <a:r>
              <a:rPr lang="en-US" sz="2400" b="0" i="0" dirty="0">
                <a:effectLst/>
                <a:latin typeface="Times New Roman" panose="02020603050405020304" pitchFamily="18" charset="0"/>
                <a:cs typeface="Times New Roman" panose="02020603050405020304" pitchFamily="18" charset="0"/>
              </a:rPr>
              <a:t>Remember therefore from where you have fallen; repent and do the first works, </a:t>
            </a:r>
            <a:r>
              <a:rPr lang="en-US" sz="3200" b="1" i="0" dirty="0">
                <a:effectLst/>
                <a:latin typeface="Times New Roman" panose="02020603050405020304" pitchFamily="18" charset="0"/>
                <a:cs typeface="Times New Roman" panose="02020603050405020304" pitchFamily="18" charset="0"/>
              </a:rPr>
              <a:t>or else I will come to you quickly and remove your lampstand from its place—unless you repent.</a:t>
            </a:r>
            <a:endParaRPr lang="en-US" sz="2400" b="1" dirty="0"/>
          </a:p>
        </p:txBody>
      </p:sp>
      <p:sp>
        <p:nvSpPr>
          <p:cNvPr id="6" name="TextBox 5">
            <a:extLst>
              <a:ext uri="{FF2B5EF4-FFF2-40B4-BE49-F238E27FC236}">
                <a16:creationId xmlns:a16="http://schemas.microsoft.com/office/drawing/2014/main" id="{F439AA0F-4AE4-6EA2-F187-47FE53C204F1}"/>
              </a:ext>
            </a:extLst>
          </p:cNvPr>
          <p:cNvSpPr txBox="1"/>
          <p:nvPr/>
        </p:nvSpPr>
        <p:spPr>
          <a:xfrm>
            <a:off x="1745673" y="3244184"/>
            <a:ext cx="8298873" cy="1323439"/>
          </a:xfrm>
          <a:prstGeom prst="rect">
            <a:avLst/>
          </a:prstGeom>
          <a:noFill/>
        </p:spPr>
        <p:txBody>
          <a:bodyPr wrap="square" rtlCol="0">
            <a:spAutoFit/>
          </a:bodyPr>
          <a:lstStyle/>
          <a:p>
            <a:r>
              <a:rPr lang="en-US" sz="4000" dirty="0">
                <a:latin typeface="Times New Roman" panose="02020603050405020304" pitchFamily="18" charset="0"/>
                <a:cs typeface="Times New Roman" panose="02020603050405020304" pitchFamily="18" charset="0"/>
              </a:rPr>
              <a:t>Repercussions</a:t>
            </a:r>
          </a:p>
          <a:p>
            <a:endParaRPr lang="en-US" sz="4000"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A7AE868A-75B8-33FE-635F-D2DDE58D8A5C}"/>
              </a:ext>
            </a:extLst>
          </p:cNvPr>
          <p:cNvSpPr txBox="1"/>
          <p:nvPr/>
        </p:nvSpPr>
        <p:spPr>
          <a:xfrm>
            <a:off x="2085278" y="4148254"/>
            <a:ext cx="4694663" cy="523220"/>
          </a:xfrm>
          <a:prstGeom prst="rect">
            <a:avLst/>
          </a:prstGeom>
          <a:noFill/>
        </p:spPr>
        <p:txBody>
          <a:bodyPr wrap="square" rtlCol="0">
            <a:spAutoFit/>
          </a:bodyPr>
          <a:lstStyle/>
          <a:p>
            <a:r>
              <a:rPr lang="en-US" sz="2800" dirty="0"/>
              <a:t>Judgement</a:t>
            </a:r>
            <a:r>
              <a:rPr lang="en-US" dirty="0"/>
              <a:t> </a:t>
            </a:r>
          </a:p>
        </p:txBody>
      </p:sp>
    </p:spTree>
    <p:extLst>
      <p:ext uri="{BB962C8B-B14F-4D97-AF65-F5344CB8AC3E}">
        <p14:creationId xmlns:p14="http://schemas.microsoft.com/office/powerpoint/2010/main" val="200593266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DB0431E-0B04-44A1-9C51-531E28D18A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113906" y="111214"/>
            <a:ext cx="9692640" cy="1325562"/>
          </a:xfrm>
        </p:spPr>
        <p:txBody>
          <a:bodyPr>
            <a:normAutofit/>
          </a:bodyPr>
          <a:lstStyle/>
          <a:p>
            <a:pPr algn="ctr"/>
            <a:r>
              <a:rPr lang="en-US" dirty="0"/>
              <a:t>Announcement</a:t>
            </a:r>
          </a:p>
        </p:txBody>
      </p:sp>
      <p:sp>
        <p:nvSpPr>
          <p:cNvPr id="11" name="Rectangle 10">
            <a:extLst>
              <a:ext uri="{FF2B5EF4-FFF2-40B4-BE49-F238E27FC236}">
                <a16:creationId xmlns:a16="http://schemas.microsoft.com/office/drawing/2014/main" id="{6B424749-EEE0-49C9-9ABF-97B171A3EA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7760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TextBox 3">
            <a:extLst>
              <a:ext uri="{FF2B5EF4-FFF2-40B4-BE49-F238E27FC236}">
                <a16:creationId xmlns:a16="http://schemas.microsoft.com/office/drawing/2014/main" id="{709A3CDE-E392-1E7C-F562-B08011D81852}"/>
              </a:ext>
            </a:extLst>
          </p:cNvPr>
          <p:cNvSpPr txBox="1"/>
          <p:nvPr/>
        </p:nvSpPr>
        <p:spPr>
          <a:xfrm>
            <a:off x="540327" y="1436776"/>
            <a:ext cx="10196946" cy="1200329"/>
          </a:xfrm>
          <a:prstGeom prst="rect">
            <a:avLst/>
          </a:prstGeom>
          <a:noFill/>
        </p:spPr>
        <p:txBody>
          <a:bodyPr wrap="square">
            <a:spAutoFit/>
          </a:bodyPr>
          <a:lstStyle/>
          <a:p>
            <a:r>
              <a:rPr lang="en-US" sz="2400" b="1" i="0" baseline="30000" dirty="0">
                <a:effectLst/>
                <a:latin typeface="Times New Roman" panose="02020603050405020304" pitchFamily="18" charset="0"/>
                <a:cs typeface="Times New Roman" panose="02020603050405020304" pitchFamily="18" charset="0"/>
              </a:rPr>
              <a:t>7 </a:t>
            </a:r>
            <a:r>
              <a:rPr lang="en-US" sz="2400" b="0" i="0" dirty="0">
                <a:effectLst/>
                <a:latin typeface="Times New Roman" panose="02020603050405020304" pitchFamily="18" charset="0"/>
                <a:cs typeface="Times New Roman" panose="02020603050405020304" pitchFamily="18" charset="0"/>
              </a:rPr>
              <a:t>“He who has an ear, let him hear what the Spirit says to the churches. To him who overcomes I will give to eat from the tree of life, which is in the midst of the Paradise of God.” ’</a:t>
            </a:r>
            <a:endParaRPr lang="en-US" sz="2400"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7687E2C5-6B11-3544-9D93-1432B91334B8}"/>
              </a:ext>
            </a:extLst>
          </p:cNvPr>
          <p:cNvSpPr txBox="1"/>
          <p:nvPr/>
        </p:nvSpPr>
        <p:spPr>
          <a:xfrm>
            <a:off x="1842655" y="3177837"/>
            <a:ext cx="7994072" cy="1569660"/>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*Let him hear</a:t>
            </a:r>
          </a:p>
          <a:p>
            <a:r>
              <a:rPr lang="en-US" sz="3200" dirty="0">
                <a:latin typeface="Times New Roman" panose="02020603050405020304" pitchFamily="18" charset="0"/>
                <a:cs typeface="Times New Roman" panose="02020603050405020304" pitchFamily="18" charset="0"/>
              </a:rPr>
              <a:t>*Tree of life</a:t>
            </a:r>
          </a:p>
          <a:p>
            <a:r>
              <a:rPr lang="en-US" sz="3200" dirty="0">
                <a:latin typeface="Times New Roman" panose="02020603050405020304" pitchFamily="18" charset="0"/>
                <a:cs typeface="Times New Roman" panose="02020603050405020304" pitchFamily="18" charset="0"/>
              </a:rPr>
              <a:t>*Paradise of God</a:t>
            </a:r>
          </a:p>
        </p:txBody>
      </p:sp>
    </p:spTree>
    <p:extLst>
      <p:ext uri="{BB962C8B-B14F-4D97-AF65-F5344CB8AC3E}">
        <p14:creationId xmlns:p14="http://schemas.microsoft.com/office/powerpoint/2010/main" val="78413411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3"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DB0431E-0B04-44A1-9C51-531E28D18A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261872" y="365760"/>
            <a:ext cx="9692640" cy="1325562"/>
          </a:xfrm>
        </p:spPr>
        <p:txBody>
          <a:bodyPr>
            <a:normAutofit/>
          </a:bodyPr>
          <a:lstStyle/>
          <a:p>
            <a:r>
              <a:rPr lang="en-US" dirty="0"/>
              <a:t>Assimilation</a:t>
            </a:r>
          </a:p>
        </p:txBody>
      </p:sp>
      <p:sp>
        <p:nvSpPr>
          <p:cNvPr id="11" name="Rectangle 10">
            <a:extLst>
              <a:ext uri="{FF2B5EF4-FFF2-40B4-BE49-F238E27FC236}">
                <a16:creationId xmlns:a16="http://schemas.microsoft.com/office/drawing/2014/main" id="{6B424749-EEE0-49C9-9ABF-97B171A3EA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7760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Box 2">
            <a:extLst>
              <a:ext uri="{FF2B5EF4-FFF2-40B4-BE49-F238E27FC236}">
                <a16:creationId xmlns:a16="http://schemas.microsoft.com/office/drawing/2014/main" id="{04024DC7-0385-B9B3-56F1-77720ADC18BB}"/>
              </a:ext>
            </a:extLst>
          </p:cNvPr>
          <p:cNvSpPr txBox="1"/>
          <p:nvPr/>
        </p:nvSpPr>
        <p:spPr>
          <a:xfrm>
            <a:off x="3200399" y="2057082"/>
            <a:ext cx="6137563" cy="707886"/>
          </a:xfrm>
          <a:prstGeom prst="rect">
            <a:avLst/>
          </a:prstGeom>
          <a:noFill/>
        </p:spPr>
        <p:txBody>
          <a:bodyPr wrap="square" rtlCol="0">
            <a:spAutoFit/>
          </a:bodyPr>
          <a:lstStyle/>
          <a:p>
            <a:r>
              <a:rPr lang="en-US" sz="4000" dirty="0">
                <a:latin typeface="Times New Roman" panose="02020603050405020304" pitchFamily="18" charset="0"/>
                <a:cs typeface="Times New Roman" panose="02020603050405020304" pitchFamily="18" charset="0"/>
              </a:rPr>
              <a:t>Message for today</a:t>
            </a:r>
          </a:p>
        </p:txBody>
      </p:sp>
      <p:sp>
        <p:nvSpPr>
          <p:cNvPr id="4" name="TextBox 3">
            <a:extLst>
              <a:ext uri="{FF2B5EF4-FFF2-40B4-BE49-F238E27FC236}">
                <a16:creationId xmlns:a16="http://schemas.microsoft.com/office/drawing/2014/main" id="{AD0F90FE-FCEC-8E3E-E7EF-F0763A18B014}"/>
              </a:ext>
            </a:extLst>
          </p:cNvPr>
          <p:cNvSpPr txBox="1"/>
          <p:nvPr/>
        </p:nvSpPr>
        <p:spPr>
          <a:xfrm>
            <a:off x="2765502" y="3130728"/>
            <a:ext cx="5898996" cy="461665"/>
          </a:xfrm>
          <a:prstGeom prst="rect">
            <a:avLst/>
          </a:prstGeom>
          <a:noFill/>
        </p:spPr>
        <p:txBody>
          <a:bodyPr wrap="square" rtlCol="0">
            <a:spAutoFit/>
          </a:bodyPr>
          <a:lstStyle/>
          <a:p>
            <a:r>
              <a:rPr lang="en-US" sz="2400" dirty="0"/>
              <a:t>True worship trumps great works</a:t>
            </a:r>
          </a:p>
        </p:txBody>
      </p:sp>
    </p:spTree>
    <p:extLst>
      <p:ext uri="{BB962C8B-B14F-4D97-AF65-F5344CB8AC3E}">
        <p14:creationId xmlns:p14="http://schemas.microsoft.com/office/powerpoint/2010/main" val="30434308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0E733A7-7DEB-EF95-C616-9E71CB0A9CC5}"/>
              </a:ext>
            </a:extLst>
          </p:cNvPr>
          <p:cNvPicPr>
            <a:picLocks noChangeAspect="1"/>
          </p:cNvPicPr>
          <p:nvPr/>
        </p:nvPicPr>
        <p:blipFill>
          <a:blip r:embed="rId2"/>
          <a:stretch>
            <a:fillRect/>
          </a:stretch>
        </p:blipFill>
        <p:spPr>
          <a:xfrm>
            <a:off x="0" y="100639"/>
            <a:ext cx="11278225" cy="6528761"/>
          </a:xfrm>
          <a:prstGeom prst="rect">
            <a:avLst/>
          </a:prstGeom>
        </p:spPr>
      </p:pic>
    </p:spTree>
    <p:extLst>
      <p:ext uri="{BB962C8B-B14F-4D97-AF65-F5344CB8AC3E}">
        <p14:creationId xmlns:p14="http://schemas.microsoft.com/office/powerpoint/2010/main" val="38926523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D3CD543-09B5-0AA1-4D69-402FC668DF70}"/>
              </a:ext>
            </a:extLst>
          </p:cNvPr>
          <p:cNvSpPr txBox="1"/>
          <p:nvPr/>
        </p:nvSpPr>
        <p:spPr>
          <a:xfrm>
            <a:off x="1717964" y="263236"/>
            <a:ext cx="8465128" cy="769441"/>
          </a:xfrm>
          <a:prstGeom prst="rect">
            <a:avLst/>
          </a:prstGeom>
          <a:noFill/>
        </p:spPr>
        <p:txBody>
          <a:bodyPr wrap="square" rtlCol="0">
            <a:spAutoFit/>
          </a:bodyPr>
          <a:lstStyle/>
          <a:p>
            <a:pPr algn="ctr"/>
            <a:r>
              <a:rPr lang="en-US" sz="4400" cap="small" dirty="0"/>
              <a:t>Antiquity </a:t>
            </a:r>
          </a:p>
        </p:txBody>
      </p:sp>
      <p:sp>
        <p:nvSpPr>
          <p:cNvPr id="8" name="TextBox 7">
            <a:extLst>
              <a:ext uri="{FF2B5EF4-FFF2-40B4-BE49-F238E27FC236}">
                <a16:creationId xmlns:a16="http://schemas.microsoft.com/office/drawing/2014/main" id="{52DCCDA4-CC14-055B-EC9B-B18EFD1867C6}"/>
              </a:ext>
            </a:extLst>
          </p:cNvPr>
          <p:cNvSpPr txBox="1"/>
          <p:nvPr/>
        </p:nvSpPr>
        <p:spPr>
          <a:xfrm>
            <a:off x="803564" y="2005584"/>
            <a:ext cx="10861963" cy="4031873"/>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*The city of Smyrna is located in modern day Turkey. 40 miles north of Ephesus</a:t>
            </a:r>
          </a:p>
          <a:p>
            <a:pPr marL="285750" indent="-285750">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Founded by Alexander the Great</a:t>
            </a:r>
          </a:p>
          <a:p>
            <a:pPr marL="285750" indent="-285750">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A great trading city with a population of 2.8 million</a:t>
            </a:r>
          </a:p>
          <a:p>
            <a:pPr marL="285750" indent="-285750">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Celebrated schools of medicine and science</a:t>
            </a:r>
          </a:p>
          <a:p>
            <a:pPr marL="285750" indent="-285750">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Was the hub of Armenian and Greek culture</a:t>
            </a:r>
          </a:p>
          <a:p>
            <a:pPr marL="285750" indent="-285750">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Economic system included the oldest of antient coinage. It became the coinage used for the entire nation of Asia-Minor</a:t>
            </a:r>
          </a:p>
        </p:txBody>
      </p:sp>
    </p:spTree>
    <p:extLst>
      <p:ext uri="{BB962C8B-B14F-4D97-AF65-F5344CB8AC3E}">
        <p14:creationId xmlns:p14="http://schemas.microsoft.com/office/powerpoint/2010/main" val="4057672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down)">
                                      <p:cBhvr>
                                        <p:cTn id="7" dur="580">
                                          <p:stCondLst>
                                            <p:cond delay="0"/>
                                          </p:stCondLst>
                                        </p:cTn>
                                        <p:tgtEl>
                                          <p:spTgt spid="8">
                                            <p:txEl>
                                              <p:pRg st="0" end="0"/>
                                            </p:txEl>
                                          </p:spTgt>
                                        </p:tgtEl>
                                      </p:cBhvr>
                                    </p:animEffect>
                                    <p:anim calcmode="lin" valueType="num">
                                      <p:cBhvr>
                                        <p:cTn id="8" dur="1822" tmFilter="0,0; 0.14,0.36; 0.43,0.73; 0.71,0.91; 1.0,1.0">
                                          <p:stCondLst>
                                            <p:cond delay="0"/>
                                          </p:stCondLst>
                                        </p:cTn>
                                        <p:tgtEl>
                                          <p:spTgt spid="8">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xEl>
                                              <p:pRg st="0" end="0"/>
                                            </p:txEl>
                                          </p:spTgt>
                                        </p:tgtEl>
                                      </p:cBhvr>
                                      <p:to x="100000" y="60000"/>
                                    </p:animScale>
                                    <p:animScale>
                                      <p:cBhvr>
                                        <p:cTn id="14" dur="166" decel="50000">
                                          <p:stCondLst>
                                            <p:cond delay="676"/>
                                          </p:stCondLst>
                                        </p:cTn>
                                        <p:tgtEl>
                                          <p:spTgt spid="8">
                                            <p:txEl>
                                              <p:pRg st="0" end="0"/>
                                            </p:txEl>
                                          </p:spTgt>
                                        </p:tgtEl>
                                      </p:cBhvr>
                                      <p:to x="100000" y="100000"/>
                                    </p:animScale>
                                    <p:animScale>
                                      <p:cBhvr>
                                        <p:cTn id="15" dur="26">
                                          <p:stCondLst>
                                            <p:cond delay="1312"/>
                                          </p:stCondLst>
                                        </p:cTn>
                                        <p:tgtEl>
                                          <p:spTgt spid="8">
                                            <p:txEl>
                                              <p:pRg st="0" end="0"/>
                                            </p:txEl>
                                          </p:spTgt>
                                        </p:tgtEl>
                                      </p:cBhvr>
                                      <p:to x="100000" y="80000"/>
                                    </p:animScale>
                                    <p:animScale>
                                      <p:cBhvr>
                                        <p:cTn id="16" dur="166" decel="50000">
                                          <p:stCondLst>
                                            <p:cond delay="1338"/>
                                          </p:stCondLst>
                                        </p:cTn>
                                        <p:tgtEl>
                                          <p:spTgt spid="8">
                                            <p:txEl>
                                              <p:pRg st="0" end="0"/>
                                            </p:txEl>
                                          </p:spTgt>
                                        </p:tgtEl>
                                      </p:cBhvr>
                                      <p:to x="100000" y="100000"/>
                                    </p:animScale>
                                    <p:animScale>
                                      <p:cBhvr>
                                        <p:cTn id="17" dur="26">
                                          <p:stCondLst>
                                            <p:cond delay="1642"/>
                                          </p:stCondLst>
                                        </p:cTn>
                                        <p:tgtEl>
                                          <p:spTgt spid="8">
                                            <p:txEl>
                                              <p:pRg st="0" end="0"/>
                                            </p:txEl>
                                          </p:spTgt>
                                        </p:tgtEl>
                                      </p:cBhvr>
                                      <p:to x="100000" y="90000"/>
                                    </p:animScale>
                                    <p:animScale>
                                      <p:cBhvr>
                                        <p:cTn id="18" dur="166" decel="50000">
                                          <p:stCondLst>
                                            <p:cond delay="1668"/>
                                          </p:stCondLst>
                                        </p:cTn>
                                        <p:tgtEl>
                                          <p:spTgt spid="8">
                                            <p:txEl>
                                              <p:pRg st="0" end="0"/>
                                            </p:txEl>
                                          </p:spTgt>
                                        </p:tgtEl>
                                      </p:cBhvr>
                                      <p:to x="100000" y="100000"/>
                                    </p:animScale>
                                    <p:animScale>
                                      <p:cBhvr>
                                        <p:cTn id="19" dur="26">
                                          <p:stCondLst>
                                            <p:cond delay="1808"/>
                                          </p:stCondLst>
                                        </p:cTn>
                                        <p:tgtEl>
                                          <p:spTgt spid="8">
                                            <p:txEl>
                                              <p:pRg st="0" end="0"/>
                                            </p:txEl>
                                          </p:spTgt>
                                        </p:tgtEl>
                                      </p:cBhvr>
                                      <p:to x="100000" y="95000"/>
                                    </p:animScale>
                                    <p:animScale>
                                      <p:cBhvr>
                                        <p:cTn id="20" dur="166" decel="50000">
                                          <p:stCondLst>
                                            <p:cond delay="1834"/>
                                          </p:stCondLst>
                                        </p:cTn>
                                        <p:tgtEl>
                                          <p:spTgt spid="8">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8">
                                            <p:txEl>
                                              <p:pRg st="1" end="1"/>
                                            </p:txEl>
                                          </p:spTgt>
                                        </p:tgtEl>
                                        <p:attrNameLst>
                                          <p:attrName>style.visibility</p:attrName>
                                        </p:attrNameLst>
                                      </p:cBhvr>
                                      <p:to>
                                        <p:strVal val="visible"/>
                                      </p:to>
                                    </p:set>
                                    <p:animEffect transition="in" filter="wipe(down)">
                                      <p:cBhvr>
                                        <p:cTn id="25" dur="580">
                                          <p:stCondLst>
                                            <p:cond delay="0"/>
                                          </p:stCondLst>
                                        </p:cTn>
                                        <p:tgtEl>
                                          <p:spTgt spid="8">
                                            <p:txEl>
                                              <p:pRg st="1" end="1"/>
                                            </p:txEl>
                                          </p:spTgt>
                                        </p:tgtEl>
                                      </p:cBhvr>
                                    </p:animEffect>
                                    <p:anim calcmode="lin" valueType="num">
                                      <p:cBhvr>
                                        <p:cTn id="26" dur="1822" tmFilter="0,0; 0.14,0.36; 0.43,0.73; 0.71,0.91; 1.0,1.0">
                                          <p:stCondLst>
                                            <p:cond delay="0"/>
                                          </p:stCondLst>
                                        </p:cTn>
                                        <p:tgtEl>
                                          <p:spTgt spid="8">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8">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8">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8">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8">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8">
                                            <p:txEl>
                                              <p:pRg st="1" end="1"/>
                                            </p:txEl>
                                          </p:spTgt>
                                        </p:tgtEl>
                                      </p:cBhvr>
                                      <p:to x="100000" y="60000"/>
                                    </p:animScale>
                                    <p:animScale>
                                      <p:cBhvr>
                                        <p:cTn id="32" dur="166" decel="50000">
                                          <p:stCondLst>
                                            <p:cond delay="676"/>
                                          </p:stCondLst>
                                        </p:cTn>
                                        <p:tgtEl>
                                          <p:spTgt spid="8">
                                            <p:txEl>
                                              <p:pRg st="1" end="1"/>
                                            </p:txEl>
                                          </p:spTgt>
                                        </p:tgtEl>
                                      </p:cBhvr>
                                      <p:to x="100000" y="100000"/>
                                    </p:animScale>
                                    <p:animScale>
                                      <p:cBhvr>
                                        <p:cTn id="33" dur="26">
                                          <p:stCondLst>
                                            <p:cond delay="1312"/>
                                          </p:stCondLst>
                                        </p:cTn>
                                        <p:tgtEl>
                                          <p:spTgt spid="8">
                                            <p:txEl>
                                              <p:pRg st="1" end="1"/>
                                            </p:txEl>
                                          </p:spTgt>
                                        </p:tgtEl>
                                      </p:cBhvr>
                                      <p:to x="100000" y="80000"/>
                                    </p:animScale>
                                    <p:animScale>
                                      <p:cBhvr>
                                        <p:cTn id="34" dur="166" decel="50000">
                                          <p:stCondLst>
                                            <p:cond delay="1338"/>
                                          </p:stCondLst>
                                        </p:cTn>
                                        <p:tgtEl>
                                          <p:spTgt spid="8">
                                            <p:txEl>
                                              <p:pRg st="1" end="1"/>
                                            </p:txEl>
                                          </p:spTgt>
                                        </p:tgtEl>
                                      </p:cBhvr>
                                      <p:to x="100000" y="100000"/>
                                    </p:animScale>
                                    <p:animScale>
                                      <p:cBhvr>
                                        <p:cTn id="35" dur="26">
                                          <p:stCondLst>
                                            <p:cond delay="1642"/>
                                          </p:stCondLst>
                                        </p:cTn>
                                        <p:tgtEl>
                                          <p:spTgt spid="8">
                                            <p:txEl>
                                              <p:pRg st="1" end="1"/>
                                            </p:txEl>
                                          </p:spTgt>
                                        </p:tgtEl>
                                      </p:cBhvr>
                                      <p:to x="100000" y="90000"/>
                                    </p:animScale>
                                    <p:animScale>
                                      <p:cBhvr>
                                        <p:cTn id="36" dur="166" decel="50000">
                                          <p:stCondLst>
                                            <p:cond delay="1668"/>
                                          </p:stCondLst>
                                        </p:cTn>
                                        <p:tgtEl>
                                          <p:spTgt spid="8">
                                            <p:txEl>
                                              <p:pRg st="1" end="1"/>
                                            </p:txEl>
                                          </p:spTgt>
                                        </p:tgtEl>
                                      </p:cBhvr>
                                      <p:to x="100000" y="100000"/>
                                    </p:animScale>
                                    <p:animScale>
                                      <p:cBhvr>
                                        <p:cTn id="37" dur="26">
                                          <p:stCondLst>
                                            <p:cond delay="1808"/>
                                          </p:stCondLst>
                                        </p:cTn>
                                        <p:tgtEl>
                                          <p:spTgt spid="8">
                                            <p:txEl>
                                              <p:pRg st="1" end="1"/>
                                            </p:txEl>
                                          </p:spTgt>
                                        </p:tgtEl>
                                      </p:cBhvr>
                                      <p:to x="100000" y="95000"/>
                                    </p:animScale>
                                    <p:animScale>
                                      <p:cBhvr>
                                        <p:cTn id="38" dur="166" decel="50000">
                                          <p:stCondLst>
                                            <p:cond delay="1834"/>
                                          </p:stCondLst>
                                        </p:cTn>
                                        <p:tgtEl>
                                          <p:spTgt spid="8">
                                            <p:txEl>
                                              <p:pRg st="1" end="1"/>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8">
                                            <p:txEl>
                                              <p:pRg st="2" end="2"/>
                                            </p:txEl>
                                          </p:spTgt>
                                        </p:tgtEl>
                                        <p:attrNameLst>
                                          <p:attrName>style.visibility</p:attrName>
                                        </p:attrNameLst>
                                      </p:cBhvr>
                                      <p:to>
                                        <p:strVal val="visible"/>
                                      </p:to>
                                    </p:set>
                                    <p:animEffect transition="in" filter="wipe(down)">
                                      <p:cBhvr>
                                        <p:cTn id="43" dur="580">
                                          <p:stCondLst>
                                            <p:cond delay="0"/>
                                          </p:stCondLst>
                                        </p:cTn>
                                        <p:tgtEl>
                                          <p:spTgt spid="8">
                                            <p:txEl>
                                              <p:pRg st="2" end="2"/>
                                            </p:txEl>
                                          </p:spTgt>
                                        </p:tgtEl>
                                      </p:cBhvr>
                                    </p:animEffect>
                                    <p:anim calcmode="lin" valueType="num">
                                      <p:cBhvr>
                                        <p:cTn id="44" dur="1822" tmFilter="0,0; 0.14,0.36; 0.43,0.73; 0.71,0.91; 1.0,1.0">
                                          <p:stCondLst>
                                            <p:cond delay="0"/>
                                          </p:stCondLst>
                                        </p:cTn>
                                        <p:tgtEl>
                                          <p:spTgt spid="8">
                                            <p:txEl>
                                              <p:pRg st="2" end="2"/>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8">
                                            <p:txEl>
                                              <p:pRg st="2" end="2"/>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8">
                                            <p:txEl>
                                              <p:pRg st="2" end="2"/>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8">
                                            <p:txEl>
                                              <p:pRg st="2" end="2"/>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8">
                                            <p:txEl>
                                              <p:pRg st="2" end="2"/>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8">
                                            <p:txEl>
                                              <p:pRg st="2" end="2"/>
                                            </p:txEl>
                                          </p:spTgt>
                                        </p:tgtEl>
                                      </p:cBhvr>
                                      <p:to x="100000" y="60000"/>
                                    </p:animScale>
                                    <p:animScale>
                                      <p:cBhvr>
                                        <p:cTn id="50" dur="166" decel="50000">
                                          <p:stCondLst>
                                            <p:cond delay="676"/>
                                          </p:stCondLst>
                                        </p:cTn>
                                        <p:tgtEl>
                                          <p:spTgt spid="8">
                                            <p:txEl>
                                              <p:pRg st="2" end="2"/>
                                            </p:txEl>
                                          </p:spTgt>
                                        </p:tgtEl>
                                      </p:cBhvr>
                                      <p:to x="100000" y="100000"/>
                                    </p:animScale>
                                    <p:animScale>
                                      <p:cBhvr>
                                        <p:cTn id="51" dur="26">
                                          <p:stCondLst>
                                            <p:cond delay="1312"/>
                                          </p:stCondLst>
                                        </p:cTn>
                                        <p:tgtEl>
                                          <p:spTgt spid="8">
                                            <p:txEl>
                                              <p:pRg st="2" end="2"/>
                                            </p:txEl>
                                          </p:spTgt>
                                        </p:tgtEl>
                                      </p:cBhvr>
                                      <p:to x="100000" y="80000"/>
                                    </p:animScale>
                                    <p:animScale>
                                      <p:cBhvr>
                                        <p:cTn id="52" dur="166" decel="50000">
                                          <p:stCondLst>
                                            <p:cond delay="1338"/>
                                          </p:stCondLst>
                                        </p:cTn>
                                        <p:tgtEl>
                                          <p:spTgt spid="8">
                                            <p:txEl>
                                              <p:pRg st="2" end="2"/>
                                            </p:txEl>
                                          </p:spTgt>
                                        </p:tgtEl>
                                      </p:cBhvr>
                                      <p:to x="100000" y="100000"/>
                                    </p:animScale>
                                    <p:animScale>
                                      <p:cBhvr>
                                        <p:cTn id="53" dur="26">
                                          <p:stCondLst>
                                            <p:cond delay="1642"/>
                                          </p:stCondLst>
                                        </p:cTn>
                                        <p:tgtEl>
                                          <p:spTgt spid="8">
                                            <p:txEl>
                                              <p:pRg st="2" end="2"/>
                                            </p:txEl>
                                          </p:spTgt>
                                        </p:tgtEl>
                                      </p:cBhvr>
                                      <p:to x="100000" y="90000"/>
                                    </p:animScale>
                                    <p:animScale>
                                      <p:cBhvr>
                                        <p:cTn id="54" dur="166" decel="50000">
                                          <p:stCondLst>
                                            <p:cond delay="1668"/>
                                          </p:stCondLst>
                                        </p:cTn>
                                        <p:tgtEl>
                                          <p:spTgt spid="8">
                                            <p:txEl>
                                              <p:pRg st="2" end="2"/>
                                            </p:txEl>
                                          </p:spTgt>
                                        </p:tgtEl>
                                      </p:cBhvr>
                                      <p:to x="100000" y="100000"/>
                                    </p:animScale>
                                    <p:animScale>
                                      <p:cBhvr>
                                        <p:cTn id="55" dur="26">
                                          <p:stCondLst>
                                            <p:cond delay="1808"/>
                                          </p:stCondLst>
                                        </p:cTn>
                                        <p:tgtEl>
                                          <p:spTgt spid="8">
                                            <p:txEl>
                                              <p:pRg st="2" end="2"/>
                                            </p:txEl>
                                          </p:spTgt>
                                        </p:tgtEl>
                                      </p:cBhvr>
                                      <p:to x="100000" y="95000"/>
                                    </p:animScale>
                                    <p:animScale>
                                      <p:cBhvr>
                                        <p:cTn id="56" dur="166" decel="50000">
                                          <p:stCondLst>
                                            <p:cond delay="1834"/>
                                          </p:stCondLst>
                                        </p:cTn>
                                        <p:tgtEl>
                                          <p:spTgt spid="8">
                                            <p:txEl>
                                              <p:pRg st="2" end="2"/>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nodeType="clickEffect">
                                  <p:stCondLst>
                                    <p:cond delay="0"/>
                                  </p:stCondLst>
                                  <p:childTnLst>
                                    <p:set>
                                      <p:cBhvr>
                                        <p:cTn id="60" dur="1" fill="hold">
                                          <p:stCondLst>
                                            <p:cond delay="0"/>
                                          </p:stCondLst>
                                        </p:cTn>
                                        <p:tgtEl>
                                          <p:spTgt spid="8">
                                            <p:txEl>
                                              <p:pRg st="3" end="3"/>
                                            </p:txEl>
                                          </p:spTgt>
                                        </p:tgtEl>
                                        <p:attrNameLst>
                                          <p:attrName>style.visibility</p:attrName>
                                        </p:attrNameLst>
                                      </p:cBhvr>
                                      <p:to>
                                        <p:strVal val="visible"/>
                                      </p:to>
                                    </p:set>
                                    <p:animEffect transition="in" filter="wipe(down)">
                                      <p:cBhvr>
                                        <p:cTn id="61" dur="580">
                                          <p:stCondLst>
                                            <p:cond delay="0"/>
                                          </p:stCondLst>
                                        </p:cTn>
                                        <p:tgtEl>
                                          <p:spTgt spid="8">
                                            <p:txEl>
                                              <p:pRg st="3" end="3"/>
                                            </p:txEl>
                                          </p:spTgt>
                                        </p:tgtEl>
                                      </p:cBhvr>
                                    </p:animEffect>
                                    <p:anim calcmode="lin" valueType="num">
                                      <p:cBhvr>
                                        <p:cTn id="62" dur="1822" tmFilter="0,0; 0.14,0.36; 0.43,0.73; 0.71,0.91; 1.0,1.0">
                                          <p:stCondLst>
                                            <p:cond delay="0"/>
                                          </p:stCondLst>
                                        </p:cTn>
                                        <p:tgtEl>
                                          <p:spTgt spid="8">
                                            <p:txEl>
                                              <p:pRg st="3" end="3"/>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8">
                                            <p:txEl>
                                              <p:pRg st="3" end="3"/>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8">
                                            <p:txEl>
                                              <p:pRg st="3" end="3"/>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8">
                                            <p:txEl>
                                              <p:pRg st="3" end="3"/>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8">
                                            <p:txEl>
                                              <p:pRg st="3" end="3"/>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8">
                                            <p:txEl>
                                              <p:pRg st="3" end="3"/>
                                            </p:txEl>
                                          </p:spTgt>
                                        </p:tgtEl>
                                      </p:cBhvr>
                                      <p:to x="100000" y="60000"/>
                                    </p:animScale>
                                    <p:animScale>
                                      <p:cBhvr>
                                        <p:cTn id="68" dur="166" decel="50000">
                                          <p:stCondLst>
                                            <p:cond delay="676"/>
                                          </p:stCondLst>
                                        </p:cTn>
                                        <p:tgtEl>
                                          <p:spTgt spid="8">
                                            <p:txEl>
                                              <p:pRg st="3" end="3"/>
                                            </p:txEl>
                                          </p:spTgt>
                                        </p:tgtEl>
                                      </p:cBhvr>
                                      <p:to x="100000" y="100000"/>
                                    </p:animScale>
                                    <p:animScale>
                                      <p:cBhvr>
                                        <p:cTn id="69" dur="26">
                                          <p:stCondLst>
                                            <p:cond delay="1312"/>
                                          </p:stCondLst>
                                        </p:cTn>
                                        <p:tgtEl>
                                          <p:spTgt spid="8">
                                            <p:txEl>
                                              <p:pRg st="3" end="3"/>
                                            </p:txEl>
                                          </p:spTgt>
                                        </p:tgtEl>
                                      </p:cBhvr>
                                      <p:to x="100000" y="80000"/>
                                    </p:animScale>
                                    <p:animScale>
                                      <p:cBhvr>
                                        <p:cTn id="70" dur="166" decel="50000">
                                          <p:stCondLst>
                                            <p:cond delay="1338"/>
                                          </p:stCondLst>
                                        </p:cTn>
                                        <p:tgtEl>
                                          <p:spTgt spid="8">
                                            <p:txEl>
                                              <p:pRg st="3" end="3"/>
                                            </p:txEl>
                                          </p:spTgt>
                                        </p:tgtEl>
                                      </p:cBhvr>
                                      <p:to x="100000" y="100000"/>
                                    </p:animScale>
                                    <p:animScale>
                                      <p:cBhvr>
                                        <p:cTn id="71" dur="26">
                                          <p:stCondLst>
                                            <p:cond delay="1642"/>
                                          </p:stCondLst>
                                        </p:cTn>
                                        <p:tgtEl>
                                          <p:spTgt spid="8">
                                            <p:txEl>
                                              <p:pRg st="3" end="3"/>
                                            </p:txEl>
                                          </p:spTgt>
                                        </p:tgtEl>
                                      </p:cBhvr>
                                      <p:to x="100000" y="90000"/>
                                    </p:animScale>
                                    <p:animScale>
                                      <p:cBhvr>
                                        <p:cTn id="72" dur="166" decel="50000">
                                          <p:stCondLst>
                                            <p:cond delay="1668"/>
                                          </p:stCondLst>
                                        </p:cTn>
                                        <p:tgtEl>
                                          <p:spTgt spid="8">
                                            <p:txEl>
                                              <p:pRg st="3" end="3"/>
                                            </p:txEl>
                                          </p:spTgt>
                                        </p:tgtEl>
                                      </p:cBhvr>
                                      <p:to x="100000" y="100000"/>
                                    </p:animScale>
                                    <p:animScale>
                                      <p:cBhvr>
                                        <p:cTn id="73" dur="26">
                                          <p:stCondLst>
                                            <p:cond delay="1808"/>
                                          </p:stCondLst>
                                        </p:cTn>
                                        <p:tgtEl>
                                          <p:spTgt spid="8">
                                            <p:txEl>
                                              <p:pRg st="3" end="3"/>
                                            </p:txEl>
                                          </p:spTgt>
                                        </p:tgtEl>
                                      </p:cBhvr>
                                      <p:to x="100000" y="95000"/>
                                    </p:animScale>
                                    <p:animScale>
                                      <p:cBhvr>
                                        <p:cTn id="74" dur="166" decel="50000">
                                          <p:stCondLst>
                                            <p:cond delay="1834"/>
                                          </p:stCondLst>
                                        </p:cTn>
                                        <p:tgtEl>
                                          <p:spTgt spid="8">
                                            <p:txEl>
                                              <p:pRg st="3" end="3"/>
                                            </p:txEl>
                                          </p:spTgt>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nodeType="clickEffect">
                                  <p:stCondLst>
                                    <p:cond delay="0"/>
                                  </p:stCondLst>
                                  <p:childTnLst>
                                    <p:set>
                                      <p:cBhvr>
                                        <p:cTn id="78" dur="1" fill="hold">
                                          <p:stCondLst>
                                            <p:cond delay="0"/>
                                          </p:stCondLst>
                                        </p:cTn>
                                        <p:tgtEl>
                                          <p:spTgt spid="8">
                                            <p:txEl>
                                              <p:pRg st="4" end="4"/>
                                            </p:txEl>
                                          </p:spTgt>
                                        </p:tgtEl>
                                        <p:attrNameLst>
                                          <p:attrName>style.visibility</p:attrName>
                                        </p:attrNameLst>
                                      </p:cBhvr>
                                      <p:to>
                                        <p:strVal val="visible"/>
                                      </p:to>
                                    </p:set>
                                    <p:animEffect transition="in" filter="wipe(down)">
                                      <p:cBhvr>
                                        <p:cTn id="79" dur="580">
                                          <p:stCondLst>
                                            <p:cond delay="0"/>
                                          </p:stCondLst>
                                        </p:cTn>
                                        <p:tgtEl>
                                          <p:spTgt spid="8">
                                            <p:txEl>
                                              <p:pRg st="4" end="4"/>
                                            </p:txEl>
                                          </p:spTgt>
                                        </p:tgtEl>
                                      </p:cBhvr>
                                    </p:animEffect>
                                    <p:anim calcmode="lin" valueType="num">
                                      <p:cBhvr>
                                        <p:cTn id="80" dur="1822" tmFilter="0,0; 0.14,0.36; 0.43,0.73; 0.71,0.91; 1.0,1.0">
                                          <p:stCondLst>
                                            <p:cond delay="0"/>
                                          </p:stCondLst>
                                        </p:cTn>
                                        <p:tgtEl>
                                          <p:spTgt spid="8">
                                            <p:txEl>
                                              <p:pRg st="4" end="4"/>
                                            </p:txEl>
                                          </p:spTgt>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8">
                                            <p:txEl>
                                              <p:pRg st="4" end="4"/>
                                            </p:txEl>
                                          </p:spTgt>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8">
                                            <p:txEl>
                                              <p:pRg st="4" end="4"/>
                                            </p:txEl>
                                          </p:spTgt>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8">
                                            <p:txEl>
                                              <p:pRg st="4" end="4"/>
                                            </p:txEl>
                                          </p:spTgt>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8">
                                            <p:txEl>
                                              <p:pRg st="4" end="4"/>
                                            </p:txEl>
                                          </p:spTgt>
                                        </p:tgtEl>
                                        <p:attrNameLst>
                                          <p:attrName>ppt_y</p:attrName>
                                        </p:attrNameLst>
                                      </p:cBhvr>
                                      <p:tavLst>
                                        <p:tav tm="0" fmla="#ppt_y-sin(pi*$)/81">
                                          <p:val>
                                            <p:fltVal val="0"/>
                                          </p:val>
                                        </p:tav>
                                        <p:tav tm="100000">
                                          <p:val>
                                            <p:fltVal val="1"/>
                                          </p:val>
                                        </p:tav>
                                      </p:tavLst>
                                    </p:anim>
                                    <p:animScale>
                                      <p:cBhvr>
                                        <p:cTn id="85" dur="26">
                                          <p:stCondLst>
                                            <p:cond delay="650"/>
                                          </p:stCondLst>
                                        </p:cTn>
                                        <p:tgtEl>
                                          <p:spTgt spid="8">
                                            <p:txEl>
                                              <p:pRg st="4" end="4"/>
                                            </p:txEl>
                                          </p:spTgt>
                                        </p:tgtEl>
                                      </p:cBhvr>
                                      <p:to x="100000" y="60000"/>
                                    </p:animScale>
                                    <p:animScale>
                                      <p:cBhvr>
                                        <p:cTn id="86" dur="166" decel="50000">
                                          <p:stCondLst>
                                            <p:cond delay="676"/>
                                          </p:stCondLst>
                                        </p:cTn>
                                        <p:tgtEl>
                                          <p:spTgt spid="8">
                                            <p:txEl>
                                              <p:pRg st="4" end="4"/>
                                            </p:txEl>
                                          </p:spTgt>
                                        </p:tgtEl>
                                      </p:cBhvr>
                                      <p:to x="100000" y="100000"/>
                                    </p:animScale>
                                    <p:animScale>
                                      <p:cBhvr>
                                        <p:cTn id="87" dur="26">
                                          <p:stCondLst>
                                            <p:cond delay="1312"/>
                                          </p:stCondLst>
                                        </p:cTn>
                                        <p:tgtEl>
                                          <p:spTgt spid="8">
                                            <p:txEl>
                                              <p:pRg st="4" end="4"/>
                                            </p:txEl>
                                          </p:spTgt>
                                        </p:tgtEl>
                                      </p:cBhvr>
                                      <p:to x="100000" y="80000"/>
                                    </p:animScale>
                                    <p:animScale>
                                      <p:cBhvr>
                                        <p:cTn id="88" dur="166" decel="50000">
                                          <p:stCondLst>
                                            <p:cond delay="1338"/>
                                          </p:stCondLst>
                                        </p:cTn>
                                        <p:tgtEl>
                                          <p:spTgt spid="8">
                                            <p:txEl>
                                              <p:pRg st="4" end="4"/>
                                            </p:txEl>
                                          </p:spTgt>
                                        </p:tgtEl>
                                      </p:cBhvr>
                                      <p:to x="100000" y="100000"/>
                                    </p:animScale>
                                    <p:animScale>
                                      <p:cBhvr>
                                        <p:cTn id="89" dur="26">
                                          <p:stCondLst>
                                            <p:cond delay="1642"/>
                                          </p:stCondLst>
                                        </p:cTn>
                                        <p:tgtEl>
                                          <p:spTgt spid="8">
                                            <p:txEl>
                                              <p:pRg st="4" end="4"/>
                                            </p:txEl>
                                          </p:spTgt>
                                        </p:tgtEl>
                                      </p:cBhvr>
                                      <p:to x="100000" y="90000"/>
                                    </p:animScale>
                                    <p:animScale>
                                      <p:cBhvr>
                                        <p:cTn id="90" dur="166" decel="50000">
                                          <p:stCondLst>
                                            <p:cond delay="1668"/>
                                          </p:stCondLst>
                                        </p:cTn>
                                        <p:tgtEl>
                                          <p:spTgt spid="8">
                                            <p:txEl>
                                              <p:pRg st="4" end="4"/>
                                            </p:txEl>
                                          </p:spTgt>
                                        </p:tgtEl>
                                      </p:cBhvr>
                                      <p:to x="100000" y="100000"/>
                                    </p:animScale>
                                    <p:animScale>
                                      <p:cBhvr>
                                        <p:cTn id="91" dur="26">
                                          <p:stCondLst>
                                            <p:cond delay="1808"/>
                                          </p:stCondLst>
                                        </p:cTn>
                                        <p:tgtEl>
                                          <p:spTgt spid="8">
                                            <p:txEl>
                                              <p:pRg st="4" end="4"/>
                                            </p:txEl>
                                          </p:spTgt>
                                        </p:tgtEl>
                                      </p:cBhvr>
                                      <p:to x="100000" y="95000"/>
                                    </p:animScale>
                                    <p:animScale>
                                      <p:cBhvr>
                                        <p:cTn id="92" dur="166" decel="50000">
                                          <p:stCondLst>
                                            <p:cond delay="1834"/>
                                          </p:stCondLst>
                                        </p:cTn>
                                        <p:tgtEl>
                                          <p:spTgt spid="8">
                                            <p:txEl>
                                              <p:pRg st="4" end="4"/>
                                            </p:txEl>
                                          </p:spTgt>
                                        </p:tgtEl>
                                      </p:cBhvr>
                                      <p:to x="100000" y="100000"/>
                                    </p:animScale>
                                  </p:childTnLst>
                                </p:cTn>
                              </p:par>
                            </p:childTnLst>
                          </p:cTn>
                        </p:par>
                      </p:childTnLst>
                    </p:cTn>
                  </p:par>
                  <p:par>
                    <p:cTn id="93" fill="hold">
                      <p:stCondLst>
                        <p:cond delay="indefinite"/>
                      </p:stCondLst>
                      <p:childTnLst>
                        <p:par>
                          <p:cTn id="94" fill="hold">
                            <p:stCondLst>
                              <p:cond delay="0"/>
                            </p:stCondLst>
                            <p:childTnLst>
                              <p:par>
                                <p:cTn id="95" presetID="26" presetClass="entr" presetSubtype="0" fill="hold" nodeType="clickEffect">
                                  <p:stCondLst>
                                    <p:cond delay="0"/>
                                  </p:stCondLst>
                                  <p:childTnLst>
                                    <p:set>
                                      <p:cBhvr>
                                        <p:cTn id="96" dur="1" fill="hold">
                                          <p:stCondLst>
                                            <p:cond delay="0"/>
                                          </p:stCondLst>
                                        </p:cTn>
                                        <p:tgtEl>
                                          <p:spTgt spid="8">
                                            <p:txEl>
                                              <p:pRg st="5" end="5"/>
                                            </p:txEl>
                                          </p:spTgt>
                                        </p:tgtEl>
                                        <p:attrNameLst>
                                          <p:attrName>style.visibility</p:attrName>
                                        </p:attrNameLst>
                                      </p:cBhvr>
                                      <p:to>
                                        <p:strVal val="visible"/>
                                      </p:to>
                                    </p:set>
                                    <p:animEffect transition="in" filter="wipe(down)">
                                      <p:cBhvr>
                                        <p:cTn id="97" dur="580">
                                          <p:stCondLst>
                                            <p:cond delay="0"/>
                                          </p:stCondLst>
                                        </p:cTn>
                                        <p:tgtEl>
                                          <p:spTgt spid="8">
                                            <p:txEl>
                                              <p:pRg st="5" end="5"/>
                                            </p:txEl>
                                          </p:spTgt>
                                        </p:tgtEl>
                                      </p:cBhvr>
                                    </p:animEffect>
                                    <p:anim calcmode="lin" valueType="num">
                                      <p:cBhvr>
                                        <p:cTn id="98" dur="1822" tmFilter="0,0; 0.14,0.36; 0.43,0.73; 0.71,0.91; 1.0,1.0">
                                          <p:stCondLst>
                                            <p:cond delay="0"/>
                                          </p:stCondLst>
                                        </p:cTn>
                                        <p:tgtEl>
                                          <p:spTgt spid="8">
                                            <p:txEl>
                                              <p:pRg st="5" end="5"/>
                                            </p:txEl>
                                          </p:spTgt>
                                        </p:tgtEl>
                                        <p:attrNameLst>
                                          <p:attrName>ppt_x</p:attrName>
                                        </p:attrNameLst>
                                      </p:cBhvr>
                                      <p:tavLst>
                                        <p:tav tm="0">
                                          <p:val>
                                            <p:strVal val="#ppt_x-0.25"/>
                                          </p:val>
                                        </p:tav>
                                        <p:tav tm="100000">
                                          <p:val>
                                            <p:strVal val="#ppt_x"/>
                                          </p:val>
                                        </p:tav>
                                      </p:tavLst>
                                    </p:anim>
                                    <p:anim calcmode="lin" valueType="num">
                                      <p:cBhvr>
                                        <p:cTn id="99" dur="664" tmFilter="0.0,0.0; 0.25,0.07; 0.50,0.2; 0.75,0.467; 1.0,1.0">
                                          <p:stCondLst>
                                            <p:cond delay="0"/>
                                          </p:stCondLst>
                                        </p:cTn>
                                        <p:tgtEl>
                                          <p:spTgt spid="8">
                                            <p:txEl>
                                              <p:pRg st="5" end="5"/>
                                            </p:txEl>
                                          </p:spTgt>
                                        </p:tgtEl>
                                        <p:attrNameLst>
                                          <p:attrName>ppt_y</p:attrName>
                                        </p:attrNameLst>
                                      </p:cBhvr>
                                      <p:tavLst>
                                        <p:tav tm="0" fmla="#ppt_y-sin(pi*$)/3">
                                          <p:val>
                                            <p:fltVal val="0.5"/>
                                          </p:val>
                                        </p:tav>
                                        <p:tav tm="100000">
                                          <p:val>
                                            <p:fltVal val="1"/>
                                          </p:val>
                                        </p:tav>
                                      </p:tavLst>
                                    </p:anim>
                                    <p:anim calcmode="lin" valueType="num">
                                      <p:cBhvr>
                                        <p:cTn id="100" dur="664" tmFilter="0, 0; 0.125,0.2665; 0.25,0.4; 0.375,0.465; 0.5,0.5;  0.625,0.535; 0.75,0.6; 0.875,0.7335; 1,1">
                                          <p:stCondLst>
                                            <p:cond delay="664"/>
                                          </p:stCondLst>
                                        </p:cTn>
                                        <p:tgtEl>
                                          <p:spTgt spid="8">
                                            <p:txEl>
                                              <p:pRg st="5" end="5"/>
                                            </p:txEl>
                                          </p:spTgt>
                                        </p:tgtEl>
                                        <p:attrNameLst>
                                          <p:attrName>ppt_y</p:attrName>
                                        </p:attrNameLst>
                                      </p:cBhvr>
                                      <p:tavLst>
                                        <p:tav tm="0" fmla="#ppt_y-sin(pi*$)/9">
                                          <p:val>
                                            <p:fltVal val="0"/>
                                          </p:val>
                                        </p:tav>
                                        <p:tav tm="100000">
                                          <p:val>
                                            <p:fltVal val="1"/>
                                          </p:val>
                                        </p:tav>
                                      </p:tavLst>
                                    </p:anim>
                                    <p:anim calcmode="lin" valueType="num">
                                      <p:cBhvr>
                                        <p:cTn id="101" dur="332" tmFilter="0, 0; 0.125,0.2665; 0.25,0.4; 0.375,0.465; 0.5,0.5;  0.625,0.535; 0.75,0.6; 0.875,0.7335; 1,1">
                                          <p:stCondLst>
                                            <p:cond delay="1324"/>
                                          </p:stCondLst>
                                        </p:cTn>
                                        <p:tgtEl>
                                          <p:spTgt spid="8">
                                            <p:txEl>
                                              <p:pRg st="5" end="5"/>
                                            </p:txEl>
                                          </p:spTgt>
                                        </p:tgtEl>
                                        <p:attrNameLst>
                                          <p:attrName>ppt_y</p:attrName>
                                        </p:attrNameLst>
                                      </p:cBhvr>
                                      <p:tavLst>
                                        <p:tav tm="0" fmla="#ppt_y-sin(pi*$)/27">
                                          <p:val>
                                            <p:fltVal val="0"/>
                                          </p:val>
                                        </p:tav>
                                        <p:tav tm="100000">
                                          <p:val>
                                            <p:fltVal val="1"/>
                                          </p:val>
                                        </p:tav>
                                      </p:tavLst>
                                    </p:anim>
                                    <p:anim calcmode="lin" valueType="num">
                                      <p:cBhvr>
                                        <p:cTn id="102" dur="164" tmFilter="0, 0; 0.125,0.2665; 0.25,0.4; 0.375,0.465; 0.5,0.5;  0.625,0.535; 0.75,0.6; 0.875,0.7335; 1,1">
                                          <p:stCondLst>
                                            <p:cond delay="1656"/>
                                          </p:stCondLst>
                                        </p:cTn>
                                        <p:tgtEl>
                                          <p:spTgt spid="8">
                                            <p:txEl>
                                              <p:pRg st="5" end="5"/>
                                            </p:txEl>
                                          </p:spTgt>
                                        </p:tgtEl>
                                        <p:attrNameLst>
                                          <p:attrName>ppt_y</p:attrName>
                                        </p:attrNameLst>
                                      </p:cBhvr>
                                      <p:tavLst>
                                        <p:tav tm="0" fmla="#ppt_y-sin(pi*$)/81">
                                          <p:val>
                                            <p:fltVal val="0"/>
                                          </p:val>
                                        </p:tav>
                                        <p:tav tm="100000">
                                          <p:val>
                                            <p:fltVal val="1"/>
                                          </p:val>
                                        </p:tav>
                                      </p:tavLst>
                                    </p:anim>
                                    <p:animScale>
                                      <p:cBhvr>
                                        <p:cTn id="103" dur="26">
                                          <p:stCondLst>
                                            <p:cond delay="650"/>
                                          </p:stCondLst>
                                        </p:cTn>
                                        <p:tgtEl>
                                          <p:spTgt spid="8">
                                            <p:txEl>
                                              <p:pRg st="5" end="5"/>
                                            </p:txEl>
                                          </p:spTgt>
                                        </p:tgtEl>
                                      </p:cBhvr>
                                      <p:to x="100000" y="60000"/>
                                    </p:animScale>
                                    <p:animScale>
                                      <p:cBhvr>
                                        <p:cTn id="104" dur="166" decel="50000">
                                          <p:stCondLst>
                                            <p:cond delay="676"/>
                                          </p:stCondLst>
                                        </p:cTn>
                                        <p:tgtEl>
                                          <p:spTgt spid="8">
                                            <p:txEl>
                                              <p:pRg st="5" end="5"/>
                                            </p:txEl>
                                          </p:spTgt>
                                        </p:tgtEl>
                                      </p:cBhvr>
                                      <p:to x="100000" y="100000"/>
                                    </p:animScale>
                                    <p:animScale>
                                      <p:cBhvr>
                                        <p:cTn id="105" dur="26">
                                          <p:stCondLst>
                                            <p:cond delay="1312"/>
                                          </p:stCondLst>
                                        </p:cTn>
                                        <p:tgtEl>
                                          <p:spTgt spid="8">
                                            <p:txEl>
                                              <p:pRg st="5" end="5"/>
                                            </p:txEl>
                                          </p:spTgt>
                                        </p:tgtEl>
                                      </p:cBhvr>
                                      <p:to x="100000" y="80000"/>
                                    </p:animScale>
                                    <p:animScale>
                                      <p:cBhvr>
                                        <p:cTn id="106" dur="166" decel="50000">
                                          <p:stCondLst>
                                            <p:cond delay="1338"/>
                                          </p:stCondLst>
                                        </p:cTn>
                                        <p:tgtEl>
                                          <p:spTgt spid="8">
                                            <p:txEl>
                                              <p:pRg st="5" end="5"/>
                                            </p:txEl>
                                          </p:spTgt>
                                        </p:tgtEl>
                                      </p:cBhvr>
                                      <p:to x="100000" y="100000"/>
                                    </p:animScale>
                                    <p:animScale>
                                      <p:cBhvr>
                                        <p:cTn id="107" dur="26">
                                          <p:stCondLst>
                                            <p:cond delay="1642"/>
                                          </p:stCondLst>
                                        </p:cTn>
                                        <p:tgtEl>
                                          <p:spTgt spid="8">
                                            <p:txEl>
                                              <p:pRg st="5" end="5"/>
                                            </p:txEl>
                                          </p:spTgt>
                                        </p:tgtEl>
                                      </p:cBhvr>
                                      <p:to x="100000" y="90000"/>
                                    </p:animScale>
                                    <p:animScale>
                                      <p:cBhvr>
                                        <p:cTn id="108" dur="166" decel="50000">
                                          <p:stCondLst>
                                            <p:cond delay="1668"/>
                                          </p:stCondLst>
                                        </p:cTn>
                                        <p:tgtEl>
                                          <p:spTgt spid="8">
                                            <p:txEl>
                                              <p:pRg st="5" end="5"/>
                                            </p:txEl>
                                          </p:spTgt>
                                        </p:tgtEl>
                                      </p:cBhvr>
                                      <p:to x="100000" y="100000"/>
                                    </p:animScale>
                                    <p:animScale>
                                      <p:cBhvr>
                                        <p:cTn id="109" dur="26">
                                          <p:stCondLst>
                                            <p:cond delay="1808"/>
                                          </p:stCondLst>
                                        </p:cTn>
                                        <p:tgtEl>
                                          <p:spTgt spid="8">
                                            <p:txEl>
                                              <p:pRg st="5" end="5"/>
                                            </p:txEl>
                                          </p:spTgt>
                                        </p:tgtEl>
                                      </p:cBhvr>
                                      <p:to x="100000" y="95000"/>
                                    </p:animScale>
                                    <p:animScale>
                                      <p:cBhvr>
                                        <p:cTn id="110" dur="166" decel="50000">
                                          <p:stCondLst>
                                            <p:cond delay="1834"/>
                                          </p:stCondLst>
                                        </p:cTn>
                                        <p:tgtEl>
                                          <p:spTgt spid="8">
                                            <p:txEl>
                                              <p:pRg st="5" end="5"/>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D3CD543-09B5-0AA1-4D69-402FC668DF70}"/>
              </a:ext>
            </a:extLst>
          </p:cNvPr>
          <p:cNvSpPr txBox="1"/>
          <p:nvPr/>
        </p:nvSpPr>
        <p:spPr>
          <a:xfrm>
            <a:off x="803565" y="128147"/>
            <a:ext cx="10861962" cy="1323439"/>
          </a:xfrm>
          <a:prstGeom prst="rect">
            <a:avLst/>
          </a:prstGeom>
          <a:noFill/>
        </p:spPr>
        <p:txBody>
          <a:bodyPr wrap="square" rtlCol="0">
            <a:spAutoFit/>
          </a:bodyPr>
          <a:lstStyle/>
          <a:p>
            <a:pPr algn="ctr"/>
            <a:r>
              <a:rPr lang="en-US" sz="4400" cap="small" dirty="0"/>
              <a:t>Accolades</a:t>
            </a:r>
          </a:p>
          <a:p>
            <a:pPr algn="ctr"/>
            <a:r>
              <a:rPr lang="en-US" sz="3600" b="1" cap="small" baseline="30000" dirty="0">
                <a:latin typeface="Times New Roman" panose="02020603050405020304" pitchFamily="18" charset="0"/>
                <a:cs typeface="Times New Roman" panose="02020603050405020304" pitchFamily="18" charset="0"/>
              </a:rPr>
              <a:t>Revelation 2:9</a:t>
            </a:r>
            <a:endParaRPr lang="en-US" sz="3600" cap="small"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52DCCDA4-CC14-055B-EC9B-B18EFD1867C6}"/>
              </a:ext>
            </a:extLst>
          </p:cNvPr>
          <p:cNvSpPr txBox="1"/>
          <p:nvPr/>
        </p:nvSpPr>
        <p:spPr>
          <a:xfrm>
            <a:off x="2507673" y="2476473"/>
            <a:ext cx="6567055" cy="2554545"/>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 Faithful</a:t>
            </a:r>
          </a:p>
          <a:p>
            <a:pPr marL="457200" indent="-457200">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Tribulations</a:t>
            </a:r>
          </a:p>
          <a:p>
            <a:pPr marL="457200" indent="-457200">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Poverty</a:t>
            </a:r>
          </a:p>
          <a:p>
            <a:pPr marL="457200" indent="-457200">
              <a:buFont typeface="Arial" panose="020B0604020202020204" pitchFamily="34" charset="0"/>
              <a:buChar char="•"/>
            </a:pPr>
            <a:endParaRPr lang="en-US" sz="3200" dirty="0">
              <a:latin typeface="Times New Roman" panose="02020603050405020304" pitchFamily="18" charset="0"/>
              <a:cs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FF51DB7C-2121-1479-F11F-06BB6641D201}"/>
              </a:ext>
            </a:extLst>
          </p:cNvPr>
          <p:cNvSpPr txBox="1"/>
          <p:nvPr/>
        </p:nvSpPr>
        <p:spPr>
          <a:xfrm>
            <a:off x="2189018" y="1640864"/>
            <a:ext cx="4835236" cy="646331"/>
          </a:xfrm>
          <a:prstGeom prst="rect">
            <a:avLst/>
          </a:prstGeom>
          <a:noFill/>
        </p:spPr>
        <p:txBody>
          <a:bodyPr wrap="square" rtlCol="0">
            <a:spAutoFit/>
          </a:bodyPr>
          <a:lstStyle/>
          <a:p>
            <a:r>
              <a:rPr lang="en-US" sz="3600" dirty="0"/>
              <a:t>Works &amp;Persecuted</a:t>
            </a:r>
          </a:p>
        </p:txBody>
      </p:sp>
    </p:spTree>
    <p:extLst>
      <p:ext uri="{BB962C8B-B14F-4D97-AF65-F5344CB8AC3E}">
        <p14:creationId xmlns:p14="http://schemas.microsoft.com/office/powerpoint/2010/main" val="3863615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arn(inVertical)">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barn(inVertical)">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barn(inVertical)">
                                      <p:cBhvr>
                                        <p:cTn id="17"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D3CD543-09B5-0AA1-4D69-402FC668DF70}"/>
              </a:ext>
            </a:extLst>
          </p:cNvPr>
          <p:cNvSpPr txBox="1"/>
          <p:nvPr/>
        </p:nvSpPr>
        <p:spPr>
          <a:xfrm>
            <a:off x="803565" y="128147"/>
            <a:ext cx="10861962" cy="2739211"/>
          </a:xfrm>
          <a:prstGeom prst="rect">
            <a:avLst/>
          </a:prstGeom>
          <a:noFill/>
        </p:spPr>
        <p:txBody>
          <a:bodyPr wrap="square" rtlCol="0">
            <a:spAutoFit/>
          </a:bodyPr>
          <a:lstStyle/>
          <a:p>
            <a:pPr algn="ctr"/>
            <a:r>
              <a:rPr lang="en-US" sz="4400" strike="dblStrike" cap="small" dirty="0"/>
              <a:t>Admonishments</a:t>
            </a:r>
            <a:r>
              <a:rPr lang="en-US" sz="4400" cap="small" dirty="0"/>
              <a:t> </a:t>
            </a:r>
          </a:p>
          <a:p>
            <a:pPr algn="ctr"/>
            <a:endParaRPr lang="en-US" b="1" cap="small" baseline="30000" dirty="0">
              <a:latin typeface="Times New Roman" panose="02020603050405020304" pitchFamily="18" charset="0"/>
              <a:cs typeface="Times New Roman" panose="02020603050405020304" pitchFamily="18" charset="0"/>
            </a:endParaRPr>
          </a:p>
          <a:p>
            <a:pPr algn="ctr"/>
            <a:r>
              <a:rPr lang="en-US" sz="6600" cap="small" baseline="30000" dirty="0">
                <a:latin typeface="Times New Roman" panose="02020603050405020304" pitchFamily="18" charset="0"/>
                <a:cs typeface="Times New Roman" panose="02020603050405020304" pitchFamily="18" charset="0"/>
              </a:rPr>
              <a:t>Affirmation</a:t>
            </a:r>
            <a:endParaRPr lang="en-US" sz="5400" cap="small" baseline="30000" dirty="0">
              <a:latin typeface="Times New Roman" panose="02020603050405020304" pitchFamily="18" charset="0"/>
              <a:cs typeface="Times New Roman" panose="02020603050405020304" pitchFamily="18" charset="0"/>
            </a:endParaRPr>
          </a:p>
          <a:p>
            <a:r>
              <a:rPr lang="en-US" sz="2400" b="1" i="0" baseline="30000" dirty="0">
                <a:effectLst/>
                <a:latin typeface="Times New Roman" panose="02020603050405020304" pitchFamily="18" charset="0"/>
                <a:cs typeface="Times New Roman" panose="02020603050405020304" pitchFamily="18" charset="0"/>
              </a:rPr>
              <a:t>10 </a:t>
            </a:r>
            <a:r>
              <a:rPr lang="en-US" sz="2400" b="0" i="0" dirty="0">
                <a:effectLst/>
                <a:latin typeface="Times New Roman" panose="02020603050405020304" pitchFamily="18" charset="0"/>
                <a:cs typeface="Times New Roman" panose="02020603050405020304" pitchFamily="18" charset="0"/>
              </a:rPr>
              <a:t>Do not fear any of those things which you are about to suffer. Indeed, the devil is about to throw </a:t>
            </a:r>
            <a:r>
              <a:rPr lang="en-US" sz="2400" b="0" i="1" dirty="0">
                <a:effectLst/>
                <a:latin typeface="Times New Roman" panose="02020603050405020304" pitchFamily="18" charset="0"/>
                <a:cs typeface="Times New Roman" panose="02020603050405020304" pitchFamily="18" charset="0"/>
              </a:rPr>
              <a:t>some</a:t>
            </a:r>
            <a:r>
              <a:rPr lang="en-US" sz="2400" b="0" i="0" dirty="0">
                <a:effectLst/>
                <a:latin typeface="Times New Roman" panose="02020603050405020304" pitchFamily="18" charset="0"/>
                <a:cs typeface="Times New Roman" panose="02020603050405020304" pitchFamily="18" charset="0"/>
              </a:rPr>
              <a:t> of you into prison, that you may be tested, and you will have tribulation ten days. Be faithful until death, and I will give you the crown of life.</a:t>
            </a:r>
            <a:endParaRPr lang="en-US" sz="4000" cap="small"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52DCCDA4-CC14-055B-EC9B-B18EFD1867C6}"/>
              </a:ext>
            </a:extLst>
          </p:cNvPr>
          <p:cNvSpPr txBox="1"/>
          <p:nvPr/>
        </p:nvSpPr>
        <p:spPr>
          <a:xfrm>
            <a:off x="2951018" y="3099927"/>
            <a:ext cx="6567055" cy="2062103"/>
          </a:xfrm>
          <a:prstGeom prst="rect">
            <a:avLst/>
          </a:prstGeom>
          <a:noFill/>
        </p:spPr>
        <p:txBody>
          <a:bodyPr wrap="square" rtlCol="0">
            <a:spAutoFit/>
          </a:bodyPr>
          <a:lstStyle/>
          <a:p>
            <a:pPr marL="457200" indent="-457200">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Do not be afraid of the suffering</a:t>
            </a:r>
          </a:p>
          <a:p>
            <a:pPr marL="457200" indent="-457200">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Reward</a:t>
            </a:r>
          </a:p>
          <a:p>
            <a:pPr marL="457200" indent="-457200">
              <a:buFont typeface="Arial" panose="020B0604020202020204" pitchFamily="34" charset="0"/>
              <a:buChar char="•"/>
            </a:pPr>
            <a:endParaRPr lang="en-US" sz="3200" dirty="0">
              <a:latin typeface="Times New Roman" panose="02020603050405020304" pitchFamily="18" charset="0"/>
              <a:cs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27959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arn(outVertical)">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barn(outVertical)">
                                      <p:cBhvr>
                                        <p:cTn id="12"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D3CD543-09B5-0AA1-4D69-402FC668DF70}"/>
              </a:ext>
            </a:extLst>
          </p:cNvPr>
          <p:cNvSpPr txBox="1"/>
          <p:nvPr/>
        </p:nvSpPr>
        <p:spPr>
          <a:xfrm>
            <a:off x="803565" y="128147"/>
            <a:ext cx="10861962" cy="1692771"/>
          </a:xfrm>
          <a:prstGeom prst="rect">
            <a:avLst/>
          </a:prstGeom>
          <a:noFill/>
        </p:spPr>
        <p:txBody>
          <a:bodyPr wrap="square" rtlCol="0">
            <a:spAutoFit/>
          </a:bodyPr>
          <a:lstStyle/>
          <a:p>
            <a:pPr algn="ctr"/>
            <a:r>
              <a:rPr lang="en-US" sz="4400" cap="small" dirty="0"/>
              <a:t>Announcement</a:t>
            </a:r>
          </a:p>
          <a:p>
            <a:pPr algn="ctr"/>
            <a:endParaRPr lang="en-US" b="1" cap="small" baseline="30000" dirty="0">
              <a:latin typeface="Times New Roman" panose="02020603050405020304" pitchFamily="18" charset="0"/>
              <a:cs typeface="Times New Roman" panose="02020603050405020304" pitchFamily="18" charset="0"/>
            </a:endParaRPr>
          </a:p>
          <a:p>
            <a:r>
              <a:rPr lang="en-US" sz="2400" b="1" i="0" baseline="30000" dirty="0">
                <a:effectLst/>
                <a:latin typeface="Times New Roman" panose="02020603050405020304" pitchFamily="18" charset="0"/>
                <a:cs typeface="Times New Roman" panose="02020603050405020304" pitchFamily="18" charset="0"/>
              </a:rPr>
              <a:t>11 </a:t>
            </a:r>
            <a:r>
              <a:rPr lang="en-US" sz="2400" b="0" i="0" dirty="0">
                <a:effectLst/>
                <a:latin typeface="Times New Roman" panose="02020603050405020304" pitchFamily="18" charset="0"/>
                <a:cs typeface="Times New Roman" panose="02020603050405020304" pitchFamily="18" charset="0"/>
              </a:rPr>
              <a:t>“He who has an ear, let him hear what the Spirit says to the churches. He who overcomes shall not be hurt by the second death.” ’</a:t>
            </a:r>
            <a:endParaRPr lang="en-US" sz="4000" cap="small"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52DCCDA4-CC14-055B-EC9B-B18EFD1867C6}"/>
              </a:ext>
            </a:extLst>
          </p:cNvPr>
          <p:cNvSpPr txBox="1"/>
          <p:nvPr/>
        </p:nvSpPr>
        <p:spPr>
          <a:xfrm>
            <a:off x="2951018" y="3099927"/>
            <a:ext cx="6567055" cy="2062103"/>
          </a:xfrm>
          <a:prstGeom prst="rect">
            <a:avLst/>
          </a:prstGeom>
          <a:noFill/>
        </p:spPr>
        <p:txBody>
          <a:bodyPr wrap="square" rtlCol="0">
            <a:spAutoFit/>
          </a:bodyPr>
          <a:lstStyle/>
          <a:p>
            <a:pPr marL="457200" indent="-457200">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Let him hear</a:t>
            </a:r>
          </a:p>
          <a:p>
            <a:pPr marL="457200" indent="-457200">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Second death</a:t>
            </a:r>
          </a:p>
          <a:p>
            <a:pPr marL="457200" indent="-457200">
              <a:buFont typeface="Arial" panose="020B0604020202020204" pitchFamily="34" charset="0"/>
              <a:buChar char="•"/>
            </a:pPr>
            <a:endParaRPr lang="en-US" sz="3200" dirty="0">
              <a:latin typeface="Times New Roman" panose="02020603050405020304" pitchFamily="18" charset="0"/>
              <a:cs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90771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arn(inHorizontal)">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barn(inHorizontal)">
                                      <p:cBhvr>
                                        <p:cTn id="12"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D3CD543-09B5-0AA1-4D69-402FC668DF70}"/>
              </a:ext>
            </a:extLst>
          </p:cNvPr>
          <p:cNvSpPr txBox="1"/>
          <p:nvPr/>
        </p:nvSpPr>
        <p:spPr>
          <a:xfrm>
            <a:off x="803565" y="128147"/>
            <a:ext cx="10861962" cy="954107"/>
          </a:xfrm>
          <a:prstGeom prst="rect">
            <a:avLst/>
          </a:prstGeom>
          <a:noFill/>
        </p:spPr>
        <p:txBody>
          <a:bodyPr wrap="square" rtlCol="0">
            <a:spAutoFit/>
          </a:bodyPr>
          <a:lstStyle/>
          <a:p>
            <a:pPr algn="ctr"/>
            <a:r>
              <a:rPr lang="en-US" sz="4400" cap="small" dirty="0"/>
              <a:t>Assimilation </a:t>
            </a:r>
          </a:p>
          <a:p>
            <a:pPr algn="ctr"/>
            <a:endParaRPr lang="en-US" b="1" cap="small" baseline="30000"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52DCCDA4-CC14-055B-EC9B-B18EFD1867C6}"/>
              </a:ext>
            </a:extLst>
          </p:cNvPr>
          <p:cNvSpPr txBox="1"/>
          <p:nvPr/>
        </p:nvSpPr>
        <p:spPr>
          <a:xfrm>
            <a:off x="1482436" y="2545745"/>
            <a:ext cx="10183091" cy="3539430"/>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*God knew their works and He knows our works too.</a:t>
            </a:r>
          </a:p>
          <a:p>
            <a:r>
              <a:rPr lang="en-US" sz="3200" dirty="0">
                <a:latin typeface="Times New Roman" panose="02020603050405020304" pitchFamily="18" charset="0"/>
                <a:cs typeface="Times New Roman" panose="02020603050405020304" pitchFamily="18" charset="0"/>
              </a:rPr>
              <a:t>*Stand when faced with persecution</a:t>
            </a:r>
          </a:p>
          <a:p>
            <a:r>
              <a:rPr lang="en-US" sz="3200" dirty="0">
                <a:latin typeface="Times New Roman" panose="02020603050405020304" pitchFamily="18" charset="0"/>
                <a:cs typeface="Times New Roman" panose="02020603050405020304" pitchFamily="18" charset="0"/>
              </a:rPr>
              <a:t>*Overcomer</a:t>
            </a:r>
          </a:p>
          <a:p>
            <a:endParaRPr lang="en-US" sz="3200" dirty="0">
              <a:latin typeface="Times New Roman" panose="02020603050405020304" pitchFamily="18" charset="0"/>
              <a:cs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endParaRPr lang="en-US" sz="3200" dirty="0">
              <a:latin typeface="Times New Roman" panose="02020603050405020304" pitchFamily="18" charset="0"/>
              <a:cs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AEF7D43E-12F7-300D-6C8A-564A9F6E9EEF}"/>
              </a:ext>
            </a:extLst>
          </p:cNvPr>
          <p:cNvSpPr txBox="1"/>
          <p:nvPr/>
        </p:nvSpPr>
        <p:spPr>
          <a:xfrm>
            <a:off x="3836019" y="1290779"/>
            <a:ext cx="5140712" cy="584775"/>
          </a:xfrm>
          <a:prstGeom prst="rect">
            <a:avLst/>
          </a:prstGeom>
          <a:noFill/>
        </p:spPr>
        <p:txBody>
          <a:bodyPr wrap="square" rtlCol="0">
            <a:spAutoFit/>
          </a:bodyPr>
          <a:lstStyle/>
          <a:p>
            <a:pPr algn="ctr"/>
            <a:r>
              <a:rPr lang="en-US" sz="3200" dirty="0"/>
              <a:t>Message for Today</a:t>
            </a:r>
          </a:p>
        </p:txBody>
      </p:sp>
    </p:spTree>
    <p:extLst>
      <p:ext uri="{BB962C8B-B14F-4D97-AF65-F5344CB8AC3E}">
        <p14:creationId xmlns:p14="http://schemas.microsoft.com/office/powerpoint/2010/main" val="1265242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arn(outHorizontal)">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42"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barn(outHorizontal)">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42"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barn(outHorizontal)">
                                      <p:cBhvr>
                                        <p:cTn id="17"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FEF463D-EE6B-46FF-B7C7-74B09A96C8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11A27B3A-460C-4100-99B5-817F25979F6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7089" y="1498602"/>
            <a:ext cx="4403345" cy="3940174"/>
            <a:chOff x="827089" y="1498602"/>
            <a:chExt cx="4403345" cy="3940174"/>
          </a:xfrm>
          <a:effectLst>
            <a:outerShdw blurRad="381000" dist="152400" dir="5400000" algn="ctr" rotWithShape="0">
              <a:srgbClr val="000000">
                <a:alpha val="10000"/>
              </a:srgbClr>
            </a:outerShdw>
          </a:effectLst>
        </p:grpSpPr>
        <p:sp>
          <p:nvSpPr>
            <p:cNvPr id="11" name="Freeform: Shape 10">
              <a:extLst>
                <a:ext uri="{FF2B5EF4-FFF2-40B4-BE49-F238E27FC236}">
                  <a16:creationId xmlns:a16="http://schemas.microsoft.com/office/drawing/2014/main" id="{35450488-7F33-43E4-B4DA-CAB50A1CC3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7089" y="1498602"/>
              <a:ext cx="4403345" cy="3940174"/>
            </a:xfrm>
            <a:custGeom>
              <a:avLst/>
              <a:gdLst>
                <a:gd name="connsiteX0" fmla="*/ 0 w 5260975"/>
                <a:gd name="connsiteY0" fmla="*/ 0 h 4707593"/>
                <a:gd name="connsiteX1" fmla="*/ 5260975 w 5260975"/>
                <a:gd name="connsiteY1" fmla="*/ 0 h 4707593"/>
                <a:gd name="connsiteX2" fmla="*/ 5260975 w 5260975"/>
                <a:gd name="connsiteY2" fmla="*/ 3296937 h 4707593"/>
                <a:gd name="connsiteX3" fmla="*/ 5260975 w 5260975"/>
                <a:gd name="connsiteY3" fmla="*/ 3518571 h 4707593"/>
                <a:gd name="connsiteX4" fmla="*/ 5226504 w 5260975"/>
                <a:gd name="connsiteY4" fmla="*/ 3534000 h 4707593"/>
                <a:gd name="connsiteX5" fmla="*/ 5206341 w 5260975"/>
                <a:gd name="connsiteY5" fmla="*/ 3542065 h 4707593"/>
                <a:gd name="connsiteX6" fmla="*/ 5123287 w 5260975"/>
                <a:gd name="connsiteY6" fmla="*/ 3594010 h 4707593"/>
                <a:gd name="connsiteX7" fmla="*/ 5048107 w 5260975"/>
                <a:gd name="connsiteY7" fmla="*/ 3658244 h 4707593"/>
                <a:gd name="connsiteX8" fmla="*/ 4992899 w 5260975"/>
                <a:gd name="connsiteY8" fmla="*/ 3734479 h 4707593"/>
                <a:gd name="connsiteX9" fmla="*/ 4977440 w 5260975"/>
                <a:gd name="connsiteY9" fmla="*/ 3752627 h 4707593"/>
                <a:gd name="connsiteX10" fmla="*/ 4935194 w 5260975"/>
                <a:gd name="connsiteY10" fmla="*/ 3775382 h 4707593"/>
                <a:gd name="connsiteX11" fmla="*/ 4897844 w 5260975"/>
                <a:gd name="connsiteY11" fmla="*/ 3792472 h 4707593"/>
                <a:gd name="connsiteX12" fmla="*/ 4870767 w 5260975"/>
                <a:gd name="connsiteY12" fmla="*/ 3811388 h 4707593"/>
                <a:gd name="connsiteX13" fmla="*/ 4847917 w 5260975"/>
                <a:gd name="connsiteY13" fmla="*/ 3828767 h 4707593"/>
                <a:gd name="connsiteX14" fmla="*/ 4796163 w 5260975"/>
                <a:gd name="connsiteY14" fmla="*/ 3873702 h 4707593"/>
                <a:gd name="connsiteX15" fmla="*/ 4738843 w 5260975"/>
                <a:gd name="connsiteY15" fmla="*/ 3911628 h 4707593"/>
                <a:gd name="connsiteX16" fmla="*/ 4692755 w 5260975"/>
                <a:gd name="connsiteY16" fmla="*/ 3958099 h 4707593"/>
                <a:gd name="connsiteX17" fmla="*/ 4673744 w 5260975"/>
                <a:gd name="connsiteY17" fmla="*/ 3983255 h 4707593"/>
                <a:gd name="connsiteX18" fmla="*/ 4633801 w 5260975"/>
                <a:gd name="connsiteY18" fmla="*/ 4000442 h 4707593"/>
                <a:gd name="connsiteX19" fmla="*/ 4590499 w 5260975"/>
                <a:gd name="connsiteY19" fmla="*/ 4027326 h 4707593"/>
                <a:gd name="connsiteX20" fmla="*/ 4559773 w 5260975"/>
                <a:gd name="connsiteY20" fmla="*/ 4054018 h 4707593"/>
                <a:gd name="connsiteX21" fmla="*/ 4536059 w 5260975"/>
                <a:gd name="connsiteY21" fmla="*/ 4071877 h 4707593"/>
                <a:gd name="connsiteX22" fmla="*/ 4502550 w 5260975"/>
                <a:gd name="connsiteY22" fmla="*/ 4089832 h 4707593"/>
                <a:gd name="connsiteX23" fmla="*/ 4468944 w 5260975"/>
                <a:gd name="connsiteY23" fmla="*/ 4113356 h 4707593"/>
                <a:gd name="connsiteX24" fmla="*/ 4452623 w 5260975"/>
                <a:gd name="connsiteY24" fmla="*/ 4127854 h 4707593"/>
                <a:gd name="connsiteX25" fmla="*/ 4421032 w 5260975"/>
                <a:gd name="connsiteY25" fmla="*/ 4151953 h 4707593"/>
                <a:gd name="connsiteX26" fmla="*/ 4388483 w 5260975"/>
                <a:gd name="connsiteY26" fmla="*/ 4174421 h 4707593"/>
                <a:gd name="connsiteX27" fmla="*/ 4327321 w 5260975"/>
                <a:gd name="connsiteY27" fmla="*/ 4200153 h 4707593"/>
                <a:gd name="connsiteX28" fmla="*/ 4271633 w 5260975"/>
                <a:gd name="connsiteY28" fmla="*/ 4237983 h 4707593"/>
                <a:gd name="connsiteX29" fmla="*/ 4227465 w 5260975"/>
                <a:gd name="connsiteY29" fmla="*/ 4265635 h 4707593"/>
                <a:gd name="connsiteX30" fmla="*/ 4201733 w 5260975"/>
                <a:gd name="connsiteY30" fmla="*/ 4283783 h 4707593"/>
                <a:gd name="connsiteX31" fmla="*/ 4154494 w 5260975"/>
                <a:gd name="connsiteY31" fmla="*/ 4324301 h 4707593"/>
                <a:gd name="connsiteX32" fmla="*/ 4081234 w 5260975"/>
                <a:gd name="connsiteY32" fmla="*/ 4366931 h 4707593"/>
                <a:gd name="connsiteX33" fmla="*/ 4036971 w 5260975"/>
                <a:gd name="connsiteY33" fmla="*/ 4389975 h 4707593"/>
                <a:gd name="connsiteX34" fmla="*/ 3941725 w 5260975"/>
                <a:gd name="connsiteY34" fmla="*/ 4424733 h 4707593"/>
                <a:gd name="connsiteX35" fmla="*/ 3910999 w 5260975"/>
                <a:gd name="connsiteY35" fmla="*/ 4437119 h 4707593"/>
                <a:gd name="connsiteX36" fmla="*/ 3875859 w 5260975"/>
                <a:gd name="connsiteY36" fmla="*/ 4445280 h 4707593"/>
                <a:gd name="connsiteX37" fmla="*/ 3819401 w 5260975"/>
                <a:gd name="connsiteY37" fmla="*/ 4464579 h 4707593"/>
                <a:gd name="connsiteX38" fmla="*/ 3709176 w 5260975"/>
                <a:gd name="connsiteY38" fmla="*/ 4497800 h 4707593"/>
                <a:gd name="connsiteX39" fmla="*/ 3684981 w 5260975"/>
                <a:gd name="connsiteY39" fmla="*/ 4502889 h 4707593"/>
                <a:gd name="connsiteX40" fmla="*/ 3623338 w 5260975"/>
                <a:gd name="connsiteY40" fmla="*/ 4524300 h 4707593"/>
                <a:gd name="connsiteX41" fmla="*/ 3586373 w 5260975"/>
                <a:gd name="connsiteY41" fmla="*/ 4538702 h 4707593"/>
                <a:gd name="connsiteX42" fmla="*/ 3555743 w 5260975"/>
                <a:gd name="connsiteY42" fmla="*/ 4546960 h 4707593"/>
                <a:gd name="connsiteX43" fmla="*/ 3528667 w 5260975"/>
                <a:gd name="connsiteY43" fmla="*/ 4550801 h 4707593"/>
                <a:gd name="connsiteX44" fmla="*/ 3457424 w 5260975"/>
                <a:gd name="connsiteY44" fmla="*/ 4569811 h 4707593"/>
                <a:gd name="connsiteX45" fmla="*/ 3429003 w 5260975"/>
                <a:gd name="connsiteY45" fmla="*/ 4577301 h 4707593"/>
                <a:gd name="connsiteX46" fmla="*/ 3355264 w 5260975"/>
                <a:gd name="connsiteY46" fmla="*/ 4603033 h 4707593"/>
                <a:gd name="connsiteX47" fmla="*/ 3292757 w 5260975"/>
                <a:gd name="connsiteY47" fmla="*/ 4620027 h 4707593"/>
                <a:gd name="connsiteX48" fmla="*/ 3266643 w 5260975"/>
                <a:gd name="connsiteY48" fmla="*/ 4628188 h 4707593"/>
                <a:gd name="connsiteX49" fmla="*/ 3206921 w 5260975"/>
                <a:gd name="connsiteY49" fmla="*/ 4641823 h 4707593"/>
                <a:gd name="connsiteX50" fmla="*/ 3173123 w 5260975"/>
                <a:gd name="connsiteY50" fmla="*/ 4651425 h 4707593"/>
                <a:gd name="connsiteX51" fmla="*/ 3090646 w 5260975"/>
                <a:gd name="connsiteY51" fmla="*/ 4662274 h 4707593"/>
                <a:gd name="connsiteX52" fmla="*/ 3005480 w 5260975"/>
                <a:gd name="connsiteY52" fmla="*/ 4672739 h 4707593"/>
                <a:gd name="connsiteX53" fmla="*/ 2958721 w 5260975"/>
                <a:gd name="connsiteY53" fmla="*/ 4676196 h 4707593"/>
                <a:gd name="connsiteX54" fmla="*/ 2917915 w 5260975"/>
                <a:gd name="connsiteY54" fmla="*/ 4681670 h 4707593"/>
                <a:gd name="connsiteX55" fmla="*/ 2882389 w 5260975"/>
                <a:gd name="connsiteY55" fmla="*/ 4685126 h 4707593"/>
                <a:gd name="connsiteX56" fmla="*/ 2825837 w 5260975"/>
                <a:gd name="connsiteY56" fmla="*/ 4692135 h 4707593"/>
                <a:gd name="connsiteX57" fmla="*/ 2802313 w 5260975"/>
                <a:gd name="connsiteY57" fmla="*/ 4693960 h 4707593"/>
                <a:gd name="connsiteX58" fmla="*/ 2746816 w 5260975"/>
                <a:gd name="connsiteY58" fmla="*/ 4693863 h 4707593"/>
                <a:gd name="connsiteX59" fmla="*/ 2727517 w 5260975"/>
                <a:gd name="connsiteY59" fmla="*/ 4692903 h 4707593"/>
                <a:gd name="connsiteX60" fmla="*/ 2690359 w 5260975"/>
                <a:gd name="connsiteY60" fmla="*/ 4680997 h 4707593"/>
                <a:gd name="connsiteX61" fmla="*/ 2685943 w 5260975"/>
                <a:gd name="connsiteY61" fmla="*/ 4680133 h 4707593"/>
                <a:gd name="connsiteX62" fmla="*/ 2661554 w 5260975"/>
                <a:gd name="connsiteY62" fmla="*/ 4675428 h 4707593"/>
                <a:gd name="connsiteX63" fmla="*/ 2648208 w 5260975"/>
                <a:gd name="connsiteY63" fmla="*/ 4673892 h 4707593"/>
                <a:gd name="connsiteX64" fmla="*/ 2597512 w 5260975"/>
                <a:gd name="connsiteY64" fmla="*/ 4664099 h 4707593"/>
                <a:gd name="connsiteX65" fmla="*/ 2568324 w 5260975"/>
                <a:gd name="connsiteY65" fmla="*/ 4659490 h 4707593"/>
                <a:gd name="connsiteX66" fmla="*/ 2544704 w 5260975"/>
                <a:gd name="connsiteY66" fmla="*/ 4660162 h 4707593"/>
                <a:gd name="connsiteX67" fmla="*/ 2503225 w 5260975"/>
                <a:gd name="connsiteY67" fmla="*/ 4661026 h 4707593"/>
                <a:gd name="connsiteX68" fmla="*/ 2489975 w 5260975"/>
                <a:gd name="connsiteY68" fmla="*/ 4663235 h 4707593"/>
                <a:gd name="connsiteX69" fmla="*/ 2430061 w 5260975"/>
                <a:gd name="connsiteY69" fmla="*/ 4656897 h 4707593"/>
                <a:gd name="connsiteX70" fmla="*/ 2395880 w 5260975"/>
                <a:gd name="connsiteY70" fmla="*/ 4656417 h 4707593"/>
                <a:gd name="connsiteX71" fmla="*/ 2357378 w 5260975"/>
                <a:gd name="connsiteY71" fmla="*/ 4648544 h 4707593"/>
                <a:gd name="connsiteX72" fmla="*/ 2346145 w 5260975"/>
                <a:gd name="connsiteY72" fmla="*/ 4648928 h 4707593"/>
                <a:gd name="connsiteX73" fmla="*/ 2333567 w 5260975"/>
                <a:gd name="connsiteY73" fmla="*/ 4649600 h 4707593"/>
                <a:gd name="connsiteX74" fmla="*/ 2294968 w 5260975"/>
                <a:gd name="connsiteY74" fmla="*/ 4650177 h 4707593"/>
                <a:gd name="connsiteX75" fmla="*/ 2271540 w 5260975"/>
                <a:gd name="connsiteY75" fmla="*/ 4653057 h 4707593"/>
                <a:gd name="connsiteX76" fmla="*/ 2226895 w 5260975"/>
                <a:gd name="connsiteY76" fmla="*/ 4651329 h 4707593"/>
                <a:gd name="connsiteX77" fmla="*/ 2210379 w 5260975"/>
                <a:gd name="connsiteY77" fmla="*/ 4653825 h 4707593"/>
                <a:gd name="connsiteX78" fmla="*/ 2168613 w 5260975"/>
                <a:gd name="connsiteY78" fmla="*/ 4654113 h 4707593"/>
                <a:gd name="connsiteX79" fmla="*/ 2131167 w 5260975"/>
                <a:gd name="connsiteY79" fmla="*/ 4652673 h 4707593"/>
                <a:gd name="connsiteX80" fmla="*/ 2095065 w 5260975"/>
                <a:gd name="connsiteY80" fmla="*/ 4653441 h 4707593"/>
                <a:gd name="connsiteX81" fmla="*/ 2069237 w 5260975"/>
                <a:gd name="connsiteY81" fmla="*/ 4656609 h 4707593"/>
                <a:gd name="connsiteX82" fmla="*/ 2041201 w 5260975"/>
                <a:gd name="connsiteY82" fmla="*/ 4658529 h 4707593"/>
                <a:gd name="connsiteX83" fmla="*/ 1963909 w 5260975"/>
                <a:gd name="connsiteY83" fmla="*/ 4669955 h 4707593"/>
                <a:gd name="connsiteX84" fmla="*/ 1949603 w 5260975"/>
                <a:gd name="connsiteY84" fmla="*/ 4667171 h 4707593"/>
                <a:gd name="connsiteX85" fmla="*/ 1868373 w 5260975"/>
                <a:gd name="connsiteY85" fmla="*/ 4664578 h 4707593"/>
                <a:gd name="connsiteX86" fmla="*/ 1850707 w 5260975"/>
                <a:gd name="connsiteY86" fmla="*/ 4664771 h 4707593"/>
                <a:gd name="connsiteX87" fmla="*/ 1803275 w 5260975"/>
                <a:gd name="connsiteY87" fmla="*/ 4653441 h 4707593"/>
                <a:gd name="connsiteX88" fmla="*/ 1730112 w 5260975"/>
                <a:gd name="connsiteY88" fmla="*/ 4671396 h 4707593"/>
                <a:gd name="connsiteX89" fmla="*/ 1661652 w 5260975"/>
                <a:gd name="connsiteY89" fmla="*/ 4693863 h 4707593"/>
                <a:gd name="connsiteX90" fmla="*/ 1653011 w 5260975"/>
                <a:gd name="connsiteY90" fmla="*/ 4696744 h 4707593"/>
                <a:gd name="connsiteX91" fmla="*/ 1628431 w 5260975"/>
                <a:gd name="connsiteY91" fmla="*/ 4701641 h 4707593"/>
                <a:gd name="connsiteX92" fmla="*/ 1597995 w 5260975"/>
                <a:gd name="connsiteY92" fmla="*/ 4703369 h 4707593"/>
                <a:gd name="connsiteX93" fmla="*/ 1559396 w 5260975"/>
                <a:gd name="connsiteY93" fmla="*/ 4707593 h 4707593"/>
                <a:gd name="connsiteX94" fmla="*/ 1528480 w 5260975"/>
                <a:gd name="connsiteY94" fmla="*/ 4702312 h 4707593"/>
                <a:gd name="connsiteX95" fmla="*/ 1485272 w 5260975"/>
                <a:gd name="connsiteY95" fmla="*/ 4694439 h 4707593"/>
                <a:gd name="connsiteX96" fmla="*/ 1444562 w 5260975"/>
                <a:gd name="connsiteY96" fmla="*/ 4686950 h 4707593"/>
                <a:gd name="connsiteX97" fmla="*/ 1431696 w 5260975"/>
                <a:gd name="connsiteY97" fmla="*/ 4695783 h 4707593"/>
                <a:gd name="connsiteX98" fmla="*/ 1411821 w 5260975"/>
                <a:gd name="connsiteY98" fmla="*/ 4703464 h 4707593"/>
                <a:gd name="connsiteX99" fmla="*/ 1389738 w 5260975"/>
                <a:gd name="connsiteY99" fmla="*/ 4694247 h 4707593"/>
                <a:gd name="connsiteX100" fmla="*/ 1338081 w 5260975"/>
                <a:gd name="connsiteY100" fmla="*/ 4675141 h 4707593"/>
                <a:gd name="connsiteX101" fmla="*/ 1305436 w 5260975"/>
                <a:gd name="connsiteY101" fmla="*/ 4674276 h 4707593"/>
                <a:gd name="connsiteX102" fmla="*/ 1234481 w 5260975"/>
                <a:gd name="connsiteY102" fmla="*/ 4666115 h 4707593"/>
                <a:gd name="connsiteX103" fmla="*/ 1188106 w 5260975"/>
                <a:gd name="connsiteY103" fmla="*/ 4654497 h 4707593"/>
                <a:gd name="connsiteX104" fmla="*/ 1154790 w 5260975"/>
                <a:gd name="connsiteY104" fmla="*/ 4641343 h 4707593"/>
                <a:gd name="connsiteX105" fmla="*/ 1107069 w 5260975"/>
                <a:gd name="connsiteY105" fmla="*/ 4624156 h 4707593"/>
                <a:gd name="connsiteX106" fmla="*/ 1059158 w 5260975"/>
                <a:gd name="connsiteY106" fmla="*/ 4615227 h 4707593"/>
                <a:gd name="connsiteX107" fmla="*/ 1024496 w 5260975"/>
                <a:gd name="connsiteY107" fmla="*/ 4603993 h 4707593"/>
                <a:gd name="connsiteX108" fmla="*/ 982153 w 5260975"/>
                <a:gd name="connsiteY108" fmla="*/ 4596311 h 4707593"/>
                <a:gd name="connsiteX109" fmla="*/ 946628 w 5260975"/>
                <a:gd name="connsiteY109" fmla="*/ 4596024 h 4707593"/>
                <a:gd name="connsiteX110" fmla="*/ 890939 w 5260975"/>
                <a:gd name="connsiteY110" fmla="*/ 4597368 h 4707593"/>
                <a:gd name="connsiteX111" fmla="*/ 822769 w 5260975"/>
                <a:gd name="connsiteY111" fmla="*/ 4574133 h 4707593"/>
                <a:gd name="connsiteX112" fmla="*/ 795212 w 5260975"/>
                <a:gd name="connsiteY112" fmla="*/ 4568947 h 4707593"/>
                <a:gd name="connsiteX113" fmla="*/ 769288 w 5260975"/>
                <a:gd name="connsiteY113" fmla="*/ 4566547 h 4707593"/>
                <a:gd name="connsiteX114" fmla="*/ 714271 w 5260975"/>
                <a:gd name="connsiteY114" fmla="*/ 4551089 h 4707593"/>
                <a:gd name="connsiteX115" fmla="*/ 691900 w 5260975"/>
                <a:gd name="connsiteY115" fmla="*/ 4545999 h 4707593"/>
                <a:gd name="connsiteX116" fmla="*/ 660598 w 5260975"/>
                <a:gd name="connsiteY116" fmla="*/ 4546096 h 4707593"/>
                <a:gd name="connsiteX117" fmla="*/ 603662 w 5260975"/>
                <a:gd name="connsiteY117" fmla="*/ 4538991 h 4707593"/>
                <a:gd name="connsiteX118" fmla="*/ 546821 w 5260975"/>
                <a:gd name="connsiteY118" fmla="*/ 4518251 h 4707593"/>
                <a:gd name="connsiteX119" fmla="*/ 522721 w 5260975"/>
                <a:gd name="connsiteY119" fmla="*/ 4520267 h 4707593"/>
                <a:gd name="connsiteX120" fmla="*/ 514080 w 5260975"/>
                <a:gd name="connsiteY120" fmla="*/ 4519788 h 4707593"/>
                <a:gd name="connsiteX121" fmla="*/ 436404 w 5260975"/>
                <a:gd name="connsiteY121" fmla="*/ 4508361 h 4707593"/>
                <a:gd name="connsiteX122" fmla="*/ 428626 w 5260975"/>
                <a:gd name="connsiteY122" fmla="*/ 4507114 h 4707593"/>
                <a:gd name="connsiteX123" fmla="*/ 392141 w 5260975"/>
                <a:gd name="connsiteY123" fmla="*/ 4496936 h 4707593"/>
                <a:gd name="connsiteX124" fmla="*/ 300157 w 5260975"/>
                <a:gd name="connsiteY124" fmla="*/ 4490599 h 4707593"/>
                <a:gd name="connsiteX125" fmla="*/ 294493 w 5260975"/>
                <a:gd name="connsiteY125" fmla="*/ 4489831 h 4707593"/>
                <a:gd name="connsiteX126" fmla="*/ 263671 w 5260975"/>
                <a:gd name="connsiteY126" fmla="*/ 4494919 h 4707593"/>
                <a:gd name="connsiteX127" fmla="*/ 248406 w 5260975"/>
                <a:gd name="connsiteY127" fmla="*/ 4502121 h 4707593"/>
                <a:gd name="connsiteX128" fmla="*/ 224594 w 5260975"/>
                <a:gd name="connsiteY128" fmla="*/ 4509610 h 4707593"/>
                <a:gd name="connsiteX129" fmla="*/ 200398 w 5260975"/>
                <a:gd name="connsiteY129" fmla="*/ 4512395 h 4707593"/>
                <a:gd name="connsiteX130" fmla="*/ 159783 w 5260975"/>
                <a:gd name="connsiteY130" fmla="*/ 4501064 h 4707593"/>
                <a:gd name="connsiteX131" fmla="*/ 144997 w 5260975"/>
                <a:gd name="connsiteY131" fmla="*/ 4499912 h 4707593"/>
                <a:gd name="connsiteX132" fmla="*/ 112064 w 5260975"/>
                <a:gd name="connsiteY132" fmla="*/ 4494440 h 4707593"/>
                <a:gd name="connsiteX133" fmla="*/ 83259 w 5260975"/>
                <a:gd name="connsiteY133" fmla="*/ 4494824 h 4707593"/>
                <a:gd name="connsiteX134" fmla="*/ 60120 w 5260975"/>
                <a:gd name="connsiteY134" fmla="*/ 4503561 h 4707593"/>
                <a:gd name="connsiteX135" fmla="*/ 26514 w 5260975"/>
                <a:gd name="connsiteY135" fmla="*/ 4505289 h 4707593"/>
                <a:gd name="connsiteX136" fmla="*/ 4814 w 5260975"/>
                <a:gd name="connsiteY136" fmla="*/ 4498952 h 4707593"/>
                <a:gd name="connsiteX137" fmla="*/ 398 w 5260975"/>
                <a:gd name="connsiteY137" fmla="*/ 4498089 h 4707593"/>
                <a:gd name="connsiteX138" fmla="*/ 0 w 5260975"/>
                <a:gd name="connsiteY138" fmla="*/ 4498087 h 4707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5260975" h="4707593">
                  <a:moveTo>
                    <a:pt x="0" y="0"/>
                  </a:moveTo>
                  <a:lnTo>
                    <a:pt x="5260975" y="0"/>
                  </a:lnTo>
                  <a:lnTo>
                    <a:pt x="5260975" y="3296937"/>
                  </a:lnTo>
                  <a:lnTo>
                    <a:pt x="5260975" y="3518571"/>
                  </a:lnTo>
                  <a:lnTo>
                    <a:pt x="5226504" y="3534000"/>
                  </a:lnTo>
                  <a:cubicBezTo>
                    <a:pt x="5219783" y="3536785"/>
                    <a:pt x="5212389" y="3538321"/>
                    <a:pt x="5206341" y="3542065"/>
                  </a:cubicBezTo>
                  <a:cubicBezTo>
                    <a:pt x="5178495" y="3559156"/>
                    <a:pt x="5151515" y="3577591"/>
                    <a:pt x="5123287" y="3594010"/>
                  </a:cubicBezTo>
                  <a:cubicBezTo>
                    <a:pt x="5094195" y="3611004"/>
                    <a:pt x="5068175" y="3631071"/>
                    <a:pt x="5048107" y="3658244"/>
                  </a:cubicBezTo>
                  <a:cubicBezTo>
                    <a:pt x="5029480" y="3683496"/>
                    <a:pt x="5011429" y="3709131"/>
                    <a:pt x="4992899" y="3734479"/>
                  </a:cubicBezTo>
                  <a:cubicBezTo>
                    <a:pt x="4988194" y="3740912"/>
                    <a:pt x="4983874" y="3748498"/>
                    <a:pt x="4977440" y="3752627"/>
                  </a:cubicBezTo>
                  <a:cubicBezTo>
                    <a:pt x="4964094" y="3761268"/>
                    <a:pt x="4949500" y="3768277"/>
                    <a:pt x="4935194" y="3775382"/>
                  </a:cubicBezTo>
                  <a:cubicBezTo>
                    <a:pt x="4922903" y="3781431"/>
                    <a:pt x="4909846" y="3785943"/>
                    <a:pt x="4897844" y="3792472"/>
                  </a:cubicBezTo>
                  <a:cubicBezTo>
                    <a:pt x="4888243" y="3797658"/>
                    <a:pt x="4879697" y="3804859"/>
                    <a:pt x="4870767" y="3811388"/>
                  </a:cubicBezTo>
                  <a:cubicBezTo>
                    <a:pt x="4862990" y="3817052"/>
                    <a:pt x="4854445" y="3821949"/>
                    <a:pt x="4847917" y="3828767"/>
                  </a:cubicBezTo>
                  <a:cubicBezTo>
                    <a:pt x="4831977" y="3845281"/>
                    <a:pt x="4815942" y="3861508"/>
                    <a:pt x="4796163" y="3873702"/>
                  </a:cubicBezTo>
                  <a:cubicBezTo>
                    <a:pt x="4776672" y="3885799"/>
                    <a:pt x="4758237" y="3899338"/>
                    <a:pt x="4738843" y="3911628"/>
                  </a:cubicBezTo>
                  <a:cubicBezTo>
                    <a:pt x="4719831" y="3923630"/>
                    <a:pt x="4702645" y="3936783"/>
                    <a:pt x="4692755" y="3958099"/>
                  </a:cubicBezTo>
                  <a:cubicBezTo>
                    <a:pt x="4688339" y="3967508"/>
                    <a:pt x="4682097" y="3977782"/>
                    <a:pt x="4673744" y="3983255"/>
                  </a:cubicBezTo>
                  <a:cubicBezTo>
                    <a:pt x="4661838" y="3991032"/>
                    <a:pt x="4646764" y="3993817"/>
                    <a:pt x="4633801" y="4000442"/>
                  </a:cubicBezTo>
                  <a:cubicBezTo>
                    <a:pt x="4618535" y="4008219"/>
                    <a:pt x="4600869" y="4014940"/>
                    <a:pt x="4590499" y="4027326"/>
                  </a:cubicBezTo>
                  <a:cubicBezTo>
                    <a:pt x="4581281" y="4038368"/>
                    <a:pt x="4571968" y="4047009"/>
                    <a:pt x="4559773" y="4054018"/>
                  </a:cubicBezTo>
                  <a:cubicBezTo>
                    <a:pt x="4551229" y="4058915"/>
                    <a:pt x="4544892" y="4067844"/>
                    <a:pt x="4536059" y="4071877"/>
                  </a:cubicBezTo>
                  <a:cubicBezTo>
                    <a:pt x="4524442" y="4077254"/>
                    <a:pt x="4512727" y="4081479"/>
                    <a:pt x="4502550" y="4089832"/>
                  </a:cubicBezTo>
                  <a:cubicBezTo>
                    <a:pt x="4491987" y="4098473"/>
                    <a:pt x="4479986" y="4105290"/>
                    <a:pt x="4468944" y="4113356"/>
                  </a:cubicBezTo>
                  <a:cubicBezTo>
                    <a:pt x="4463087" y="4117676"/>
                    <a:pt x="4458286" y="4123341"/>
                    <a:pt x="4452623" y="4127854"/>
                  </a:cubicBezTo>
                  <a:cubicBezTo>
                    <a:pt x="4442252" y="4136111"/>
                    <a:pt x="4431690" y="4144176"/>
                    <a:pt x="4421032" y="4151953"/>
                  </a:cubicBezTo>
                  <a:cubicBezTo>
                    <a:pt x="4410375" y="4159731"/>
                    <a:pt x="4400197" y="4168756"/>
                    <a:pt x="4388483" y="4174421"/>
                  </a:cubicBezTo>
                  <a:cubicBezTo>
                    <a:pt x="4368513" y="4184023"/>
                    <a:pt x="4346717" y="4189784"/>
                    <a:pt x="4327321" y="4200153"/>
                  </a:cubicBezTo>
                  <a:cubicBezTo>
                    <a:pt x="4307639" y="4210714"/>
                    <a:pt x="4289107" y="4223965"/>
                    <a:pt x="4271633" y="4237983"/>
                  </a:cubicBezTo>
                  <a:cubicBezTo>
                    <a:pt x="4257807" y="4249025"/>
                    <a:pt x="4244845" y="4259971"/>
                    <a:pt x="4227465" y="4265635"/>
                  </a:cubicBezTo>
                  <a:cubicBezTo>
                    <a:pt x="4217768" y="4268804"/>
                    <a:pt x="4207591" y="4275717"/>
                    <a:pt x="4201733" y="4283783"/>
                  </a:cubicBezTo>
                  <a:cubicBezTo>
                    <a:pt x="4189059" y="4301353"/>
                    <a:pt x="4172833" y="4313739"/>
                    <a:pt x="4154494" y="4324301"/>
                  </a:cubicBezTo>
                  <a:cubicBezTo>
                    <a:pt x="4130010" y="4338511"/>
                    <a:pt x="4105814" y="4353009"/>
                    <a:pt x="4081234" y="4366931"/>
                  </a:cubicBezTo>
                  <a:cubicBezTo>
                    <a:pt x="4066737" y="4375189"/>
                    <a:pt x="4052335" y="4383926"/>
                    <a:pt x="4036971" y="4389975"/>
                  </a:cubicBezTo>
                  <a:cubicBezTo>
                    <a:pt x="4005575" y="4402457"/>
                    <a:pt x="3973410" y="4413114"/>
                    <a:pt x="3941725" y="4424733"/>
                  </a:cubicBezTo>
                  <a:cubicBezTo>
                    <a:pt x="3931355" y="4428477"/>
                    <a:pt x="3921561" y="4433854"/>
                    <a:pt x="3910999" y="4437119"/>
                  </a:cubicBezTo>
                  <a:cubicBezTo>
                    <a:pt x="3899573" y="4440671"/>
                    <a:pt x="3887285" y="4441727"/>
                    <a:pt x="3875859" y="4445280"/>
                  </a:cubicBezTo>
                  <a:cubicBezTo>
                    <a:pt x="3856847" y="4451136"/>
                    <a:pt x="3838412" y="4458626"/>
                    <a:pt x="3819401" y="4464579"/>
                  </a:cubicBezTo>
                  <a:cubicBezTo>
                    <a:pt x="3782723" y="4476005"/>
                    <a:pt x="3745949" y="4486951"/>
                    <a:pt x="3709176" y="4497800"/>
                  </a:cubicBezTo>
                  <a:cubicBezTo>
                    <a:pt x="3701303" y="4500105"/>
                    <a:pt x="3692757" y="4500393"/>
                    <a:pt x="3684981" y="4502889"/>
                  </a:cubicBezTo>
                  <a:cubicBezTo>
                    <a:pt x="3664337" y="4509610"/>
                    <a:pt x="3643789" y="4516907"/>
                    <a:pt x="3623338" y="4524300"/>
                  </a:cubicBezTo>
                  <a:cubicBezTo>
                    <a:pt x="3610953" y="4528813"/>
                    <a:pt x="3598854" y="4534382"/>
                    <a:pt x="3586373" y="4538702"/>
                  </a:cubicBezTo>
                  <a:cubicBezTo>
                    <a:pt x="3576387" y="4542159"/>
                    <a:pt x="3566113" y="4544847"/>
                    <a:pt x="3555743" y="4546960"/>
                  </a:cubicBezTo>
                  <a:cubicBezTo>
                    <a:pt x="3546814" y="4548785"/>
                    <a:pt x="3537501" y="4548592"/>
                    <a:pt x="3528667" y="4550801"/>
                  </a:cubicBezTo>
                  <a:cubicBezTo>
                    <a:pt x="3504759" y="4556753"/>
                    <a:pt x="3481140" y="4563475"/>
                    <a:pt x="3457424" y="4569811"/>
                  </a:cubicBezTo>
                  <a:cubicBezTo>
                    <a:pt x="3447919" y="4572308"/>
                    <a:pt x="3438221" y="4574133"/>
                    <a:pt x="3429003" y="4577301"/>
                  </a:cubicBezTo>
                  <a:cubicBezTo>
                    <a:pt x="3404327" y="4585654"/>
                    <a:pt x="3380036" y="4595159"/>
                    <a:pt x="3355264" y="4603033"/>
                  </a:cubicBezTo>
                  <a:cubicBezTo>
                    <a:pt x="3334717" y="4609562"/>
                    <a:pt x="3313593" y="4614266"/>
                    <a:pt x="3292757" y="4620027"/>
                  </a:cubicBezTo>
                  <a:cubicBezTo>
                    <a:pt x="3283924" y="4622524"/>
                    <a:pt x="3275475" y="4626077"/>
                    <a:pt x="3266643" y="4628188"/>
                  </a:cubicBezTo>
                  <a:cubicBezTo>
                    <a:pt x="3246863" y="4632990"/>
                    <a:pt x="3226796" y="4637022"/>
                    <a:pt x="3206921" y="4641823"/>
                  </a:cubicBezTo>
                  <a:cubicBezTo>
                    <a:pt x="3195590" y="4644607"/>
                    <a:pt x="3184645" y="4649600"/>
                    <a:pt x="3173123" y="4651425"/>
                  </a:cubicBezTo>
                  <a:cubicBezTo>
                    <a:pt x="3145759" y="4655745"/>
                    <a:pt x="3118203" y="4658817"/>
                    <a:pt x="3090646" y="4662274"/>
                  </a:cubicBezTo>
                  <a:cubicBezTo>
                    <a:pt x="3062227" y="4665826"/>
                    <a:pt x="3033902" y="4669571"/>
                    <a:pt x="3005480" y="4672739"/>
                  </a:cubicBezTo>
                  <a:cubicBezTo>
                    <a:pt x="2989926" y="4674372"/>
                    <a:pt x="2974275" y="4674660"/>
                    <a:pt x="2958721" y="4676196"/>
                  </a:cubicBezTo>
                  <a:cubicBezTo>
                    <a:pt x="2945087" y="4677541"/>
                    <a:pt x="2931549" y="4680037"/>
                    <a:pt x="2917915" y="4681670"/>
                  </a:cubicBezTo>
                  <a:cubicBezTo>
                    <a:pt x="2906105" y="4683013"/>
                    <a:pt x="2894199" y="4683781"/>
                    <a:pt x="2882389" y="4685126"/>
                  </a:cubicBezTo>
                  <a:cubicBezTo>
                    <a:pt x="2863475" y="4687334"/>
                    <a:pt x="2844655" y="4689831"/>
                    <a:pt x="2825837" y="4692135"/>
                  </a:cubicBezTo>
                  <a:cubicBezTo>
                    <a:pt x="2817964" y="4692999"/>
                    <a:pt x="2809706" y="4695399"/>
                    <a:pt x="2802313" y="4693960"/>
                  </a:cubicBezTo>
                  <a:cubicBezTo>
                    <a:pt x="2783686" y="4690310"/>
                    <a:pt x="2765347" y="4691367"/>
                    <a:pt x="2746816" y="4693863"/>
                  </a:cubicBezTo>
                  <a:cubicBezTo>
                    <a:pt x="2740479" y="4694728"/>
                    <a:pt x="2733662" y="4694535"/>
                    <a:pt x="2727517" y="4692903"/>
                  </a:cubicBezTo>
                  <a:cubicBezTo>
                    <a:pt x="2714939" y="4689638"/>
                    <a:pt x="2702745" y="4685029"/>
                    <a:pt x="2690359" y="4680997"/>
                  </a:cubicBezTo>
                  <a:cubicBezTo>
                    <a:pt x="2689014" y="4680517"/>
                    <a:pt x="2687382" y="4680421"/>
                    <a:pt x="2685943" y="4680133"/>
                  </a:cubicBezTo>
                  <a:cubicBezTo>
                    <a:pt x="2677781" y="4678500"/>
                    <a:pt x="2669717" y="4676868"/>
                    <a:pt x="2661554" y="4675428"/>
                  </a:cubicBezTo>
                  <a:cubicBezTo>
                    <a:pt x="2657138" y="4674660"/>
                    <a:pt x="2652625" y="4674564"/>
                    <a:pt x="2648208" y="4673892"/>
                  </a:cubicBezTo>
                  <a:cubicBezTo>
                    <a:pt x="2631118" y="4671203"/>
                    <a:pt x="2612299" y="4675716"/>
                    <a:pt x="2597512" y="4664099"/>
                  </a:cubicBezTo>
                  <a:cubicBezTo>
                    <a:pt x="2587911" y="4656609"/>
                    <a:pt x="2578597" y="4658338"/>
                    <a:pt x="2568324" y="4659490"/>
                  </a:cubicBezTo>
                  <a:cubicBezTo>
                    <a:pt x="2560547" y="4660354"/>
                    <a:pt x="2552577" y="4660065"/>
                    <a:pt x="2544704" y="4660162"/>
                  </a:cubicBezTo>
                  <a:cubicBezTo>
                    <a:pt x="2530878" y="4660449"/>
                    <a:pt x="2517052" y="4660546"/>
                    <a:pt x="2503225" y="4661026"/>
                  </a:cubicBezTo>
                  <a:cubicBezTo>
                    <a:pt x="2498808" y="4661218"/>
                    <a:pt x="2494297" y="4663619"/>
                    <a:pt x="2489975" y="4663235"/>
                  </a:cubicBezTo>
                  <a:cubicBezTo>
                    <a:pt x="2470004" y="4661410"/>
                    <a:pt x="2450033" y="4658529"/>
                    <a:pt x="2430061" y="4656897"/>
                  </a:cubicBezTo>
                  <a:cubicBezTo>
                    <a:pt x="2418732" y="4655938"/>
                    <a:pt x="2407114" y="4657761"/>
                    <a:pt x="2395880" y="4656417"/>
                  </a:cubicBezTo>
                  <a:cubicBezTo>
                    <a:pt x="2382919" y="4654881"/>
                    <a:pt x="2370245" y="4650945"/>
                    <a:pt x="2357378" y="4648544"/>
                  </a:cubicBezTo>
                  <a:cubicBezTo>
                    <a:pt x="2353826" y="4647872"/>
                    <a:pt x="2349889" y="4648736"/>
                    <a:pt x="2346145" y="4648928"/>
                  </a:cubicBezTo>
                  <a:cubicBezTo>
                    <a:pt x="2341920" y="4649120"/>
                    <a:pt x="2337791" y="4649504"/>
                    <a:pt x="2333567" y="4649600"/>
                  </a:cubicBezTo>
                  <a:cubicBezTo>
                    <a:pt x="2320700" y="4649793"/>
                    <a:pt x="2307835" y="4649504"/>
                    <a:pt x="2294968" y="4650177"/>
                  </a:cubicBezTo>
                  <a:cubicBezTo>
                    <a:pt x="2287095" y="4650561"/>
                    <a:pt x="2278839" y="4654497"/>
                    <a:pt x="2271540" y="4653057"/>
                  </a:cubicBezTo>
                  <a:cubicBezTo>
                    <a:pt x="2256659" y="4650272"/>
                    <a:pt x="2241776" y="4656513"/>
                    <a:pt x="2226895" y="4651329"/>
                  </a:cubicBezTo>
                  <a:cubicBezTo>
                    <a:pt x="2222285" y="4649793"/>
                    <a:pt x="2215948" y="4653633"/>
                    <a:pt x="2210379" y="4653825"/>
                  </a:cubicBezTo>
                  <a:cubicBezTo>
                    <a:pt x="2196457" y="4654305"/>
                    <a:pt x="2182535" y="4654209"/>
                    <a:pt x="2168613" y="4654113"/>
                  </a:cubicBezTo>
                  <a:cubicBezTo>
                    <a:pt x="2156131" y="4654017"/>
                    <a:pt x="2143168" y="4655361"/>
                    <a:pt x="2131167" y="4652673"/>
                  </a:cubicBezTo>
                  <a:cubicBezTo>
                    <a:pt x="2118588" y="4649793"/>
                    <a:pt x="2107259" y="4650177"/>
                    <a:pt x="2095065" y="4653441"/>
                  </a:cubicBezTo>
                  <a:cubicBezTo>
                    <a:pt x="2086711" y="4655649"/>
                    <a:pt x="2077878" y="4655938"/>
                    <a:pt x="2069237" y="4656609"/>
                  </a:cubicBezTo>
                  <a:cubicBezTo>
                    <a:pt x="2059924" y="4657377"/>
                    <a:pt x="2049650" y="4655361"/>
                    <a:pt x="2041201" y="4658529"/>
                  </a:cubicBezTo>
                  <a:cubicBezTo>
                    <a:pt x="2016044" y="4667939"/>
                    <a:pt x="1990216" y="4669955"/>
                    <a:pt x="1963909" y="4669955"/>
                  </a:cubicBezTo>
                  <a:cubicBezTo>
                    <a:pt x="1959107" y="4669955"/>
                    <a:pt x="1954210" y="4668612"/>
                    <a:pt x="1949603" y="4667171"/>
                  </a:cubicBezTo>
                  <a:cubicBezTo>
                    <a:pt x="1922717" y="4658529"/>
                    <a:pt x="1895737" y="4659297"/>
                    <a:pt x="1868373" y="4664578"/>
                  </a:cubicBezTo>
                  <a:cubicBezTo>
                    <a:pt x="1862708" y="4665731"/>
                    <a:pt x="1856372" y="4665923"/>
                    <a:pt x="1850707" y="4664771"/>
                  </a:cubicBezTo>
                  <a:cubicBezTo>
                    <a:pt x="1834768" y="4661410"/>
                    <a:pt x="1819309" y="4655841"/>
                    <a:pt x="1803275" y="4653441"/>
                  </a:cubicBezTo>
                  <a:cubicBezTo>
                    <a:pt x="1776775" y="4649504"/>
                    <a:pt x="1753828" y="4662754"/>
                    <a:pt x="1730112" y="4671396"/>
                  </a:cubicBezTo>
                  <a:cubicBezTo>
                    <a:pt x="1707548" y="4679557"/>
                    <a:pt x="1688345" y="4697992"/>
                    <a:pt x="1661652" y="4693863"/>
                  </a:cubicBezTo>
                  <a:cubicBezTo>
                    <a:pt x="1658965" y="4693479"/>
                    <a:pt x="1655988" y="4696071"/>
                    <a:pt x="1653011" y="4696744"/>
                  </a:cubicBezTo>
                  <a:cubicBezTo>
                    <a:pt x="1644850" y="4698568"/>
                    <a:pt x="1636689" y="4700776"/>
                    <a:pt x="1628431" y="4701641"/>
                  </a:cubicBezTo>
                  <a:cubicBezTo>
                    <a:pt x="1618350" y="4702793"/>
                    <a:pt x="1608076" y="4702409"/>
                    <a:pt x="1597995" y="4703369"/>
                  </a:cubicBezTo>
                  <a:cubicBezTo>
                    <a:pt x="1585032" y="4704521"/>
                    <a:pt x="1572263" y="4707593"/>
                    <a:pt x="1559396" y="4707593"/>
                  </a:cubicBezTo>
                  <a:cubicBezTo>
                    <a:pt x="1549026" y="4707593"/>
                    <a:pt x="1538753" y="4704041"/>
                    <a:pt x="1528480" y="4702312"/>
                  </a:cubicBezTo>
                  <a:cubicBezTo>
                    <a:pt x="1513981" y="4699912"/>
                    <a:pt x="1498042" y="4700584"/>
                    <a:pt x="1485272" y="4694439"/>
                  </a:cubicBezTo>
                  <a:cubicBezTo>
                    <a:pt x="1471639" y="4687910"/>
                    <a:pt x="1458676" y="4684934"/>
                    <a:pt x="1444562" y="4686950"/>
                  </a:cubicBezTo>
                  <a:cubicBezTo>
                    <a:pt x="1439857" y="4687622"/>
                    <a:pt x="1433808" y="4691655"/>
                    <a:pt x="1431696" y="4695783"/>
                  </a:cubicBezTo>
                  <a:cubicBezTo>
                    <a:pt x="1426991" y="4705001"/>
                    <a:pt x="1420559" y="4706634"/>
                    <a:pt x="1411821" y="4703464"/>
                  </a:cubicBezTo>
                  <a:cubicBezTo>
                    <a:pt x="1404236" y="4700776"/>
                    <a:pt x="1394922" y="4699432"/>
                    <a:pt x="1389738" y="4694247"/>
                  </a:cubicBezTo>
                  <a:cubicBezTo>
                    <a:pt x="1375047" y="4679557"/>
                    <a:pt x="1356324" y="4679077"/>
                    <a:pt x="1338081" y="4675141"/>
                  </a:cubicBezTo>
                  <a:cubicBezTo>
                    <a:pt x="1326945" y="4672739"/>
                    <a:pt x="1316574" y="4672644"/>
                    <a:pt x="1305436" y="4674276"/>
                  </a:cubicBezTo>
                  <a:cubicBezTo>
                    <a:pt x="1281241" y="4677925"/>
                    <a:pt x="1257717" y="4672739"/>
                    <a:pt x="1234481" y="4666115"/>
                  </a:cubicBezTo>
                  <a:cubicBezTo>
                    <a:pt x="1219118" y="4661698"/>
                    <a:pt x="1203372" y="4659010"/>
                    <a:pt x="1188106" y="4654497"/>
                  </a:cubicBezTo>
                  <a:cubicBezTo>
                    <a:pt x="1176680" y="4651041"/>
                    <a:pt x="1165255" y="4646912"/>
                    <a:pt x="1154790" y="4641343"/>
                  </a:cubicBezTo>
                  <a:cubicBezTo>
                    <a:pt x="1139618" y="4633181"/>
                    <a:pt x="1126369" y="4620891"/>
                    <a:pt x="1107069" y="4624156"/>
                  </a:cubicBezTo>
                  <a:cubicBezTo>
                    <a:pt x="1090074" y="4627036"/>
                    <a:pt x="1074713" y="4620988"/>
                    <a:pt x="1059158" y="4615227"/>
                  </a:cubicBezTo>
                  <a:cubicBezTo>
                    <a:pt x="1047732" y="4611002"/>
                    <a:pt x="1036308" y="4606681"/>
                    <a:pt x="1024496" y="4603993"/>
                  </a:cubicBezTo>
                  <a:cubicBezTo>
                    <a:pt x="1010478" y="4600824"/>
                    <a:pt x="994635" y="4602169"/>
                    <a:pt x="982153" y="4596311"/>
                  </a:cubicBezTo>
                  <a:cubicBezTo>
                    <a:pt x="969095" y="4590166"/>
                    <a:pt x="958246" y="4594295"/>
                    <a:pt x="946628" y="4596024"/>
                  </a:cubicBezTo>
                  <a:cubicBezTo>
                    <a:pt x="928097" y="4598712"/>
                    <a:pt x="909661" y="4603705"/>
                    <a:pt x="890939" y="4597368"/>
                  </a:cubicBezTo>
                  <a:cubicBezTo>
                    <a:pt x="868184" y="4589687"/>
                    <a:pt x="845620" y="4581430"/>
                    <a:pt x="822769" y="4574133"/>
                  </a:cubicBezTo>
                  <a:cubicBezTo>
                    <a:pt x="813934" y="4571347"/>
                    <a:pt x="804431" y="4570195"/>
                    <a:pt x="795212" y="4568947"/>
                  </a:cubicBezTo>
                  <a:cubicBezTo>
                    <a:pt x="786476" y="4567891"/>
                    <a:pt x="776010" y="4570579"/>
                    <a:pt x="769288" y="4566547"/>
                  </a:cubicBezTo>
                  <a:cubicBezTo>
                    <a:pt x="752005" y="4556178"/>
                    <a:pt x="734243" y="4551089"/>
                    <a:pt x="714271" y="4551089"/>
                  </a:cubicBezTo>
                  <a:cubicBezTo>
                    <a:pt x="706781" y="4551089"/>
                    <a:pt x="699484" y="4546768"/>
                    <a:pt x="691900" y="4545999"/>
                  </a:cubicBezTo>
                  <a:cubicBezTo>
                    <a:pt x="681529" y="4545040"/>
                    <a:pt x="669623" y="4542447"/>
                    <a:pt x="660598" y="4546096"/>
                  </a:cubicBezTo>
                  <a:cubicBezTo>
                    <a:pt x="639379" y="4554737"/>
                    <a:pt x="622193" y="4547536"/>
                    <a:pt x="603662" y="4538991"/>
                  </a:cubicBezTo>
                  <a:cubicBezTo>
                    <a:pt x="585418" y="4530541"/>
                    <a:pt x="566215" y="4523821"/>
                    <a:pt x="546821" y="4518251"/>
                  </a:cubicBezTo>
                  <a:cubicBezTo>
                    <a:pt x="539524" y="4516235"/>
                    <a:pt x="530787" y="4519596"/>
                    <a:pt x="522721" y="4520267"/>
                  </a:cubicBezTo>
                  <a:cubicBezTo>
                    <a:pt x="519840" y="4520460"/>
                    <a:pt x="516671" y="4520748"/>
                    <a:pt x="514080" y="4519788"/>
                  </a:cubicBezTo>
                  <a:cubicBezTo>
                    <a:pt x="489020" y="4510570"/>
                    <a:pt x="463575" y="4503561"/>
                    <a:pt x="436404" y="4508361"/>
                  </a:cubicBezTo>
                  <a:cubicBezTo>
                    <a:pt x="433908" y="4508842"/>
                    <a:pt x="431123" y="4507786"/>
                    <a:pt x="428626" y="4507114"/>
                  </a:cubicBezTo>
                  <a:cubicBezTo>
                    <a:pt x="416432" y="4503657"/>
                    <a:pt x="404526" y="4498184"/>
                    <a:pt x="392141" y="4496936"/>
                  </a:cubicBezTo>
                  <a:cubicBezTo>
                    <a:pt x="361608" y="4493864"/>
                    <a:pt x="330884" y="4492615"/>
                    <a:pt x="300157" y="4490599"/>
                  </a:cubicBezTo>
                  <a:cubicBezTo>
                    <a:pt x="298237" y="4490503"/>
                    <a:pt x="296221" y="4490503"/>
                    <a:pt x="294493" y="4489831"/>
                  </a:cubicBezTo>
                  <a:cubicBezTo>
                    <a:pt x="283163" y="4485702"/>
                    <a:pt x="273274" y="4487047"/>
                    <a:pt x="263671" y="4494919"/>
                  </a:cubicBezTo>
                  <a:cubicBezTo>
                    <a:pt x="259447" y="4498376"/>
                    <a:pt x="253686" y="4500200"/>
                    <a:pt x="248406" y="4502121"/>
                  </a:cubicBezTo>
                  <a:cubicBezTo>
                    <a:pt x="240628" y="4505002"/>
                    <a:pt x="232659" y="4507786"/>
                    <a:pt x="224594" y="4509610"/>
                  </a:cubicBezTo>
                  <a:cubicBezTo>
                    <a:pt x="216624" y="4511338"/>
                    <a:pt x="208079" y="4513738"/>
                    <a:pt x="200398" y="4512395"/>
                  </a:cubicBezTo>
                  <a:cubicBezTo>
                    <a:pt x="186572" y="4509994"/>
                    <a:pt x="173417" y="4504618"/>
                    <a:pt x="159783" y="4501064"/>
                  </a:cubicBezTo>
                  <a:cubicBezTo>
                    <a:pt x="155079" y="4499816"/>
                    <a:pt x="149893" y="4500009"/>
                    <a:pt x="144997" y="4499912"/>
                  </a:cubicBezTo>
                  <a:cubicBezTo>
                    <a:pt x="133763" y="4499625"/>
                    <a:pt x="122241" y="4502409"/>
                    <a:pt x="112064" y="4494440"/>
                  </a:cubicBezTo>
                  <a:cubicBezTo>
                    <a:pt x="102655" y="4486951"/>
                    <a:pt x="93148" y="4489158"/>
                    <a:pt x="83259" y="4494824"/>
                  </a:cubicBezTo>
                  <a:cubicBezTo>
                    <a:pt x="76154" y="4498857"/>
                    <a:pt x="68090" y="4502025"/>
                    <a:pt x="60120" y="4503561"/>
                  </a:cubicBezTo>
                  <a:cubicBezTo>
                    <a:pt x="49174" y="4505673"/>
                    <a:pt x="38324" y="4506538"/>
                    <a:pt x="26514" y="4505289"/>
                  </a:cubicBezTo>
                  <a:cubicBezTo>
                    <a:pt x="18161" y="4504425"/>
                    <a:pt x="11343" y="4504041"/>
                    <a:pt x="4814" y="4498952"/>
                  </a:cubicBezTo>
                  <a:cubicBezTo>
                    <a:pt x="3759" y="4498184"/>
                    <a:pt x="1839" y="4497992"/>
                    <a:pt x="398" y="4498089"/>
                  </a:cubicBezTo>
                  <a:lnTo>
                    <a:pt x="0" y="4498087"/>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alpha val="14000"/>
                  </a:schemeClr>
                </a:solidFill>
              </a:endParaRPr>
            </a:p>
          </p:txBody>
        </p:sp>
        <p:sp>
          <p:nvSpPr>
            <p:cNvPr id="399" name="Freeform: Shape 11">
              <a:extLst>
                <a:ext uri="{FF2B5EF4-FFF2-40B4-BE49-F238E27FC236}">
                  <a16:creationId xmlns:a16="http://schemas.microsoft.com/office/drawing/2014/main" id="{EE5154B2-BEF9-4C08-B6B1-9DED9F17C4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7089" y="1498602"/>
              <a:ext cx="4403345" cy="3940174"/>
            </a:xfrm>
            <a:custGeom>
              <a:avLst/>
              <a:gdLst>
                <a:gd name="connsiteX0" fmla="*/ 0 w 5260975"/>
                <a:gd name="connsiteY0" fmla="*/ 0 h 4707593"/>
                <a:gd name="connsiteX1" fmla="*/ 5260975 w 5260975"/>
                <a:gd name="connsiteY1" fmla="*/ 0 h 4707593"/>
                <a:gd name="connsiteX2" fmla="*/ 5260975 w 5260975"/>
                <a:gd name="connsiteY2" fmla="*/ 3296937 h 4707593"/>
                <a:gd name="connsiteX3" fmla="*/ 5260975 w 5260975"/>
                <a:gd name="connsiteY3" fmla="*/ 3518571 h 4707593"/>
                <a:gd name="connsiteX4" fmla="*/ 5226504 w 5260975"/>
                <a:gd name="connsiteY4" fmla="*/ 3534000 h 4707593"/>
                <a:gd name="connsiteX5" fmla="*/ 5206341 w 5260975"/>
                <a:gd name="connsiteY5" fmla="*/ 3542065 h 4707593"/>
                <a:gd name="connsiteX6" fmla="*/ 5123287 w 5260975"/>
                <a:gd name="connsiteY6" fmla="*/ 3594010 h 4707593"/>
                <a:gd name="connsiteX7" fmla="*/ 5048107 w 5260975"/>
                <a:gd name="connsiteY7" fmla="*/ 3658244 h 4707593"/>
                <a:gd name="connsiteX8" fmla="*/ 4992899 w 5260975"/>
                <a:gd name="connsiteY8" fmla="*/ 3734479 h 4707593"/>
                <a:gd name="connsiteX9" fmla="*/ 4977440 w 5260975"/>
                <a:gd name="connsiteY9" fmla="*/ 3752627 h 4707593"/>
                <a:gd name="connsiteX10" fmla="*/ 4935194 w 5260975"/>
                <a:gd name="connsiteY10" fmla="*/ 3775382 h 4707593"/>
                <a:gd name="connsiteX11" fmla="*/ 4897844 w 5260975"/>
                <a:gd name="connsiteY11" fmla="*/ 3792472 h 4707593"/>
                <a:gd name="connsiteX12" fmla="*/ 4870767 w 5260975"/>
                <a:gd name="connsiteY12" fmla="*/ 3811388 h 4707593"/>
                <a:gd name="connsiteX13" fmla="*/ 4847917 w 5260975"/>
                <a:gd name="connsiteY13" fmla="*/ 3828767 h 4707593"/>
                <a:gd name="connsiteX14" fmla="*/ 4796163 w 5260975"/>
                <a:gd name="connsiteY14" fmla="*/ 3873702 h 4707593"/>
                <a:gd name="connsiteX15" fmla="*/ 4738843 w 5260975"/>
                <a:gd name="connsiteY15" fmla="*/ 3911628 h 4707593"/>
                <a:gd name="connsiteX16" fmla="*/ 4692755 w 5260975"/>
                <a:gd name="connsiteY16" fmla="*/ 3958099 h 4707593"/>
                <a:gd name="connsiteX17" fmla="*/ 4673744 w 5260975"/>
                <a:gd name="connsiteY17" fmla="*/ 3983255 h 4707593"/>
                <a:gd name="connsiteX18" fmla="*/ 4633801 w 5260975"/>
                <a:gd name="connsiteY18" fmla="*/ 4000442 h 4707593"/>
                <a:gd name="connsiteX19" fmla="*/ 4590499 w 5260975"/>
                <a:gd name="connsiteY19" fmla="*/ 4027326 h 4707593"/>
                <a:gd name="connsiteX20" fmla="*/ 4559773 w 5260975"/>
                <a:gd name="connsiteY20" fmla="*/ 4054018 h 4707593"/>
                <a:gd name="connsiteX21" fmla="*/ 4536059 w 5260975"/>
                <a:gd name="connsiteY21" fmla="*/ 4071877 h 4707593"/>
                <a:gd name="connsiteX22" fmla="*/ 4502550 w 5260975"/>
                <a:gd name="connsiteY22" fmla="*/ 4089832 h 4707593"/>
                <a:gd name="connsiteX23" fmla="*/ 4468944 w 5260975"/>
                <a:gd name="connsiteY23" fmla="*/ 4113356 h 4707593"/>
                <a:gd name="connsiteX24" fmla="*/ 4452623 w 5260975"/>
                <a:gd name="connsiteY24" fmla="*/ 4127854 h 4707593"/>
                <a:gd name="connsiteX25" fmla="*/ 4421032 w 5260975"/>
                <a:gd name="connsiteY25" fmla="*/ 4151953 h 4707593"/>
                <a:gd name="connsiteX26" fmla="*/ 4388483 w 5260975"/>
                <a:gd name="connsiteY26" fmla="*/ 4174421 h 4707593"/>
                <a:gd name="connsiteX27" fmla="*/ 4327321 w 5260975"/>
                <a:gd name="connsiteY27" fmla="*/ 4200153 h 4707593"/>
                <a:gd name="connsiteX28" fmla="*/ 4271633 w 5260975"/>
                <a:gd name="connsiteY28" fmla="*/ 4237983 h 4707593"/>
                <a:gd name="connsiteX29" fmla="*/ 4227465 w 5260975"/>
                <a:gd name="connsiteY29" fmla="*/ 4265635 h 4707593"/>
                <a:gd name="connsiteX30" fmla="*/ 4201733 w 5260975"/>
                <a:gd name="connsiteY30" fmla="*/ 4283783 h 4707593"/>
                <a:gd name="connsiteX31" fmla="*/ 4154494 w 5260975"/>
                <a:gd name="connsiteY31" fmla="*/ 4324301 h 4707593"/>
                <a:gd name="connsiteX32" fmla="*/ 4081234 w 5260975"/>
                <a:gd name="connsiteY32" fmla="*/ 4366931 h 4707593"/>
                <a:gd name="connsiteX33" fmla="*/ 4036971 w 5260975"/>
                <a:gd name="connsiteY33" fmla="*/ 4389975 h 4707593"/>
                <a:gd name="connsiteX34" fmla="*/ 3941725 w 5260975"/>
                <a:gd name="connsiteY34" fmla="*/ 4424733 h 4707593"/>
                <a:gd name="connsiteX35" fmla="*/ 3910999 w 5260975"/>
                <a:gd name="connsiteY35" fmla="*/ 4437119 h 4707593"/>
                <a:gd name="connsiteX36" fmla="*/ 3875859 w 5260975"/>
                <a:gd name="connsiteY36" fmla="*/ 4445280 h 4707593"/>
                <a:gd name="connsiteX37" fmla="*/ 3819401 w 5260975"/>
                <a:gd name="connsiteY37" fmla="*/ 4464579 h 4707593"/>
                <a:gd name="connsiteX38" fmla="*/ 3709176 w 5260975"/>
                <a:gd name="connsiteY38" fmla="*/ 4497800 h 4707593"/>
                <a:gd name="connsiteX39" fmla="*/ 3684981 w 5260975"/>
                <a:gd name="connsiteY39" fmla="*/ 4502889 h 4707593"/>
                <a:gd name="connsiteX40" fmla="*/ 3623338 w 5260975"/>
                <a:gd name="connsiteY40" fmla="*/ 4524300 h 4707593"/>
                <a:gd name="connsiteX41" fmla="*/ 3586373 w 5260975"/>
                <a:gd name="connsiteY41" fmla="*/ 4538702 h 4707593"/>
                <a:gd name="connsiteX42" fmla="*/ 3555743 w 5260975"/>
                <a:gd name="connsiteY42" fmla="*/ 4546960 h 4707593"/>
                <a:gd name="connsiteX43" fmla="*/ 3528667 w 5260975"/>
                <a:gd name="connsiteY43" fmla="*/ 4550801 h 4707593"/>
                <a:gd name="connsiteX44" fmla="*/ 3457424 w 5260975"/>
                <a:gd name="connsiteY44" fmla="*/ 4569811 h 4707593"/>
                <a:gd name="connsiteX45" fmla="*/ 3429003 w 5260975"/>
                <a:gd name="connsiteY45" fmla="*/ 4577301 h 4707593"/>
                <a:gd name="connsiteX46" fmla="*/ 3355264 w 5260975"/>
                <a:gd name="connsiteY46" fmla="*/ 4603033 h 4707593"/>
                <a:gd name="connsiteX47" fmla="*/ 3292757 w 5260975"/>
                <a:gd name="connsiteY47" fmla="*/ 4620027 h 4707593"/>
                <a:gd name="connsiteX48" fmla="*/ 3266643 w 5260975"/>
                <a:gd name="connsiteY48" fmla="*/ 4628188 h 4707593"/>
                <a:gd name="connsiteX49" fmla="*/ 3206921 w 5260975"/>
                <a:gd name="connsiteY49" fmla="*/ 4641823 h 4707593"/>
                <a:gd name="connsiteX50" fmla="*/ 3173123 w 5260975"/>
                <a:gd name="connsiteY50" fmla="*/ 4651425 h 4707593"/>
                <a:gd name="connsiteX51" fmla="*/ 3090646 w 5260975"/>
                <a:gd name="connsiteY51" fmla="*/ 4662274 h 4707593"/>
                <a:gd name="connsiteX52" fmla="*/ 3005480 w 5260975"/>
                <a:gd name="connsiteY52" fmla="*/ 4672739 h 4707593"/>
                <a:gd name="connsiteX53" fmla="*/ 2958721 w 5260975"/>
                <a:gd name="connsiteY53" fmla="*/ 4676196 h 4707593"/>
                <a:gd name="connsiteX54" fmla="*/ 2917915 w 5260975"/>
                <a:gd name="connsiteY54" fmla="*/ 4681670 h 4707593"/>
                <a:gd name="connsiteX55" fmla="*/ 2882389 w 5260975"/>
                <a:gd name="connsiteY55" fmla="*/ 4685126 h 4707593"/>
                <a:gd name="connsiteX56" fmla="*/ 2825837 w 5260975"/>
                <a:gd name="connsiteY56" fmla="*/ 4692135 h 4707593"/>
                <a:gd name="connsiteX57" fmla="*/ 2802313 w 5260975"/>
                <a:gd name="connsiteY57" fmla="*/ 4693960 h 4707593"/>
                <a:gd name="connsiteX58" fmla="*/ 2746816 w 5260975"/>
                <a:gd name="connsiteY58" fmla="*/ 4693863 h 4707593"/>
                <a:gd name="connsiteX59" fmla="*/ 2727517 w 5260975"/>
                <a:gd name="connsiteY59" fmla="*/ 4692903 h 4707593"/>
                <a:gd name="connsiteX60" fmla="*/ 2690359 w 5260975"/>
                <a:gd name="connsiteY60" fmla="*/ 4680997 h 4707593"/>
                <a:gd name="connsiteX61" fmla="*/ 2685943 w 5260975"/>
                <a:gd name="connsiteY61" fmla="*/ 4680133 h 4707593"/>
                <a:gd name="connsiteX62" fmla="*/ 2661554 w 5260975"/>
                <a:gd name="connsiteY62" fmla="*/ 4675428 h 4707593"/>
                <a:gd name="connsiteX63" fmla="*/ 2648208 w 5260975"/>
                <a:gd name="connsiteY63" fmla="*/ 4673892 h 4707593"/>
                <a:gd name="connsiteX64" fmla="*/ 2597512 w 5260975"/>
                <a:gd name="connsiteY64" fmla="*/ 4664099 h 4707593"/>
                <a:gd name="connsiteX65" fmla="*/ 2568324 w 5260975"/>
                <a:gd name="connsiteY65" fmla="*/ 4659490 h 4707593"/>
                <a:gd name="connsiteX66" fmla="*/ 2544704 w 5260975"/>
                <a:gd name="connsiteY66" fmla="*/ 4660162 h 4707593"/>
                <a:gd name="connsiteX67" fmla="*/ 2503225 w 5260975"/>
                <a:gd name="connsiteY67" fmla="*/ 4661026 h 4707593"/>
                <a:gd name="connsiteX68" fmla="*/ 2489975 w 5260975"/>
                <a:gd name="connsiteY68" fmla="*/ 4663235 h 4707593"/>
                <a:gd name="connsiteX69" fmla="*/ 2430061 w 5260975"/>
                <a:gd name="connsiteY69" fmla="*/ 4656897 h 4707593"/>
                <a:gd name="connsiteX70" fmla="*/ 2395880 w 5260975"/>
                <a:gd name="connsiteY70" fmla="*/ 4656417 h 4707593"/>
                <a:gd name="connsiteX71" fmla="*/ 2357378 w 5260975"/>
                <a:gd name="connsiteY71" fmla="*/ 4648544 h 4707593"/>
                <a:gd name="connsiteX72" fmla="*/ 2346145 w 5260975"/>
                <a:gd name="connsiteY72" fmla="*/ 4648928 h 4707593"/>
                <a:gd name="connsiteX73" fmla="*/ 2333567 w 5260975"/>
                <a:gd name="connsiteY73" fmla="*/ 4649600 h 4707593"/>
                <a:gd name="connsiteX74" fmla="*/ 2294968 w 5260975"/>
                <a:gd name="connsiteY74" fmla="*/ 4650177 h 4707593"/>
                <a:gd name="connsiteX75" fmla="*/ 2271540 w 5260975"/>
                <a:gd name="connsiteY75" fmla="*/ 4653057 h 4707593"/>
                <a:gd name="connsiteX76" fmla="*/ 2226895 w 5260975"/>
                <a:gd name="connsiteY76" fmla="*/ 4651329 h 4707593"/>
                <a:gd name="connsiteX77" fmla="*/ 2210379 w 5260975"/>
                <a:gd name="connsiteY77" fmla="*/ 4653825 h 4707593"/>
                <a:gd name="connsiteX78" fmla="*/ 2168613 w 5260975"/>
                <a:gd name="connsiteY78" fmla="*/ 4654113 h 4707593"/>
                <a:gd name="connsiteX79" fmla="*/ 2131167 w 5260975"/>
                <a:gd name="connsiteY79" fmla="*/ 4652673 h 4707593"/>
                <a:gd name="connsiteX80" fmla="*/ 2095065 w 5260975"/>
                <a:gd name="connsiteY80" fmla="*/ 4653441 h 4707593"/>
                <a:gd name="connsiteX81" fmla="*/ 2069237 w 5260975"/>
                <a:gd name="connsiteY81" fmla="*/ 4656609 h 4707593"/>
                <a:gd name="connsiteX82" fmla="*/ 2041201 w 5260975"/>
                <a:gd name="connsiteY82" fmla="*/ 4658529 h 4707593"/>
                <a:gd name="connsiteX83" fmla="*/ 1963909 w 5260975"/>
                <a:gd name="connsiteY83" fmla="*/ 4669955 h 4707593"/>
                <a:gd name="connsiteX84" fmla="*/ 1949603 w 5260975"/>
                <a:gd name="connsiteY84" fmla="*/ 4667171 h 4707593"/>
                <a:gd name="connsiteX85" fmla="*/ 1868373 w 5260975"/>
                <a:gd name="connsiteY85" fmla="*/ 4664578 h 4707593"/>
                <a:gd name="connsiteX86" fmla="*/ 1850707 w 5260975"/>
                <a:gd name="connsiteY86" fmla="*/ 4664771 h 4707593"/>
                <a:gd name="connsiteX87" fmla="*/ 1803275 w 5260975"/>
                <a:gd name="connsiteY87" fmla="*/ 4653441 h 4707593"/>
                <a:gd name="connsiteX88" fmla="*/ 1730112 w 5260975"/>
                <a:gd name="connsiteY88" fmla="*/ 4671396 h 4707593"/>
                <a:gd name="connsiteX89" fmla="*/ 1661652 w 5260975"/>
                <a:gd name="connsiteY89" fmla="*/ 4693863 h 4707593"/>
                <a:gd name="connsiteX90" fmla="*/ 1653011 w 5260975"/>
                <a:gd name="connsiteY90" fmla="*/ 4696744 h 4707593"/>
                <a:gd name="connsiteX91" fmla="*/ 1628431 w 5260975"/>
                <a:gd name="connsiteY91" fmla="*/ 4701641 h 4707593"/>
                <a:gd name="connsiteX92" fmla="*/ 1597995 w 5260975"/>
                <a:gd name="connsiteY92" fmla="*/ 4703369 h 4707593"/>
                <a:gd name="connsiteX93" fmla="*/ 1559396 w 5260975"/>
                <a:gd name="connsiteY93" fmla="*/ 4707593 h 4707593"/>
                <a:gd name="connsiteX94" fmla="*/ 1528480 w 5260975"/>
                <a:gd name="connsiteY94" fmla="*/ 4702312 h 4707593"/>
                <a:gd name="connsiteX95" fmla="*/ 1485272 w 5260975"/>
                <a:gd name="connsiteY95" fmla="*/ 4694439 h 4707593"/>
                <a:gd name="connsiteX96" fmla="*/ 1444562 w 5260975"/>
                <a:gd name="connsiteY96" fmla="*/ 4686950 h 4707593"/>
                <a:gd name="connsiteX97" fmla="*/ 1431696 w 5260975"/>
                <a:gd name="connsiteY97" fmla="*/ 4695783 h 4707593"/>
                <a:gd name="connsiteX98" fmla="*/ 1411821 w 5260975"/>
                <a:gd name="connsiteY98" fmla="*/ 4703464 h 4707593"/>
                <a:gd name="connsiteX99" fmla="*/ 1389738 w 5260975"/>
                <a:gd name="connsiteY99" fmla="*/ 4694247 h 4707593"/>
                <a:gd name="connsiteX100" fmla="*/ 1338081 w 5260975"/>
                <a:gd name="connsiteY100" fmla="*/ 4675141 h 4707593"/>
                <a:gd name="connsiteX101" fmla="*/ 1305436 w 5260975"/>
                <a:gd name="connsiteY101" fmla="*/ 4674276 h 4707593"/>
                <a:gd name="connsiteX102" fmla="*/ 1234481 w 5260975"/>
                <a:gd name="connsiteY102" fmla="*/ 4666115 h 4707593"/>
                <a:gd name="connsiteX103" fmla="*/ 1188106 w 5260975"/>
                <a:gd name="connsiteY103" fmla="*/ 4654497 h 4707593"/>
                <a:gd name="connsiteX104" fmla="*/ 1154790 w 5260975"/>
                <a:gd name="connsiteY104" fmla="*/ 4641343 h 4707593"/>
                <a:gd name="connsiteX105" fmla="*/ 1107069 w 5260975"/>
                <a:gd name="connsiteY105" fmla="*/ 4624156 h 4707593"/>
                <a:gd name="connsiteX106" fmla="*/ 1059158 w 5260975"/>
                <a:gd name="connsiteY106" fmla="*/ 4615227 h 4707593"/>
                <a:gd name="connsiteX107" fmla="*/ 1024496 w 5260975"/>
                <a:gd name="connsiteY107" fmla="*/ 4603993 h 4707593"/>
                <a:gd name="connsiteX108" fmla="*/ 982153 w 5260975"/>
                <a:gd name="connsiteY108" fmla="*/ 4596311 h 4707593"/>
                <a:gd name="connsiteX109" fmla="*/ 946628 w 5260975"/>
                <a:gd name="connsiteY109" fmla="*/ 4596024 h 4707593"/>
                <a:gd name="connsiteX110" fmla="*/ 890939 w 5260975"/>
                <a:gd name="connsiteY110" fmla="*/ 4597368 h 4707593"/>
                <a:gd name="connsiteX111" fmla="*/ 822769 w 5260975"/>
                <a:gd name="connsiteY111" fmla="*/ 4574133 h 4707593"/>
                <a:gd name="connsiteX112" fmla="*/ 795212 w 5260975"/>
                <a:gd name="connsiteY112" fmla="*/ 4568947 h 4707593"/>
                <a:gd name="connsiteX113" fmla="*/ 769288 w 5260975"/>
                <a:gd name="connsiteY113" fmla="*/ 4566547 h 4707593"/>
                <a:gd name="connsiteX114" fmla="*/ 714271 w 5260975"/>
                <a:gd name="connsiteY114" fmla="*/ 4551089 h 4707593"/>
                <a:gd name="connsiteX115" fmla="*/ 691900 w 5260975"/>
                <a:gd name="connsiteY115" fmla="*/ 4545999 h 4707593"/>
                <a:gd name="connsiteX116" fmla="*/ 660598 w 5260975"/>
                <a:gd name="connsiteY116" fmla="*/ 4546096 h 4707593"/>
                <a:gd name="connsiteX117" fmla="*/ 603662 w 5260975"/>
                <a:gd name="connsiteY117" fmla="*/ 4538991 h 4707593"/>
                <a:gd name="connsiteX118" fmla="*/ 546821 w 5260975"/>
                <a:gd name="connsiteY118" fmla="*/ 4518251 h 4707593"/>
                <a:gd name="connsiteX119" fmla="*/ 522721 w 5260975"/>
                <a:gd name="connsiteY119" fmla="*/ 4520267 h 4707593"/>
                <a:gd name="connsiteX120" fmla="*/ 514080 w 5260975"/>
                <a:gd name="connsiteY120" fmla="*/ 4519788 h 4707593"/>
                <a:gd name="connsiteX121" fmla="*/ 436404 w 5260975"/>
                <a:gd name="connsiteY121" fmla="*/ 4508361 h 4707593"/>
                <a:gd name="connsiteX122" fmla="*/ 428626 w 5260975"/>
                <a:gd name="connsiteY122" fmla="*/ 4507114 h 4707593"/>
                <a:gd name="connsiteX123" fmla="*/ 392141 w 5260975"/>
                <a:gd name="connsiteY123" fmla="*/ 4496936 h 4707593"/>
                <a:gd name="connsiteX124" fmla="*/ 300157 w 5260975"/>
                <a:gd name="connsiteY124" fmla="*/ 4490599 h 4707593"/>
                <a:gd name="connsiteX125" fmla="*/ 294493 w 5260975"/>
                <a:gd name="connsiteY125" fmla="*/ 4489831 h 4707593"/>
                <a:gd name="connsiteX126" fmla="*/ 263671 w 5260975"/>
                <a:gd name="connsiteY126" fmla="*/ 4494919 h 4707593"/>
                <a:gd name="connsiteX127" fmla="*/ 248406 w 5260975"/>
                <a:gd name="connsiteY127" fmla="*/ 4502121 h 4707593"/>
                <a:gd name="connsiteX128" fmla="*/ 224594 w 5260975"/>
                <a:gd name="connsiteY128" fmla="*/ 4509610 h 4707593"/>
                <a:gd name="connsiteX129" fmla="*/ 200398 w 5260975"/>
                <a:gd name="connsiteY129" fmla="*/ 4512395 h 4707593"/>
                <a:gd name="connsiteX130" fmla="*/ 159783 w 5260975"/>
                <a:gd name="connsiteY130" fmla="*/ 4501064 h 4707593"/>
                <a:gd name="connsiteX131" fmla="*/ 144997 w 5260975"/>
                <a:gd name="connsiteY131" fmla="*/ 4499912 h 4707593"/>
                <a:gd name="connsiteX132" fmla="*/ 112064 w 5260975"/>
                <a:gd name="connsiteY132" fmla="*/ 4494440 h 4707593"/>
                <a:gd name="connsiteX133" fmla="*/ 83259 w 5260975"/>
                <a:gd name="connsiteY133" fmla="*/ 4494824 h 4707593"/>
                <a:gd name="connsiteX134" fmla="*/ 60120 w 5260975"/>
                <a:gd name="connsiteY134" fmla="*/ 4503561 h 4707593"/>
                <a:gd name="connsiteX135" fmla="*/ 26514 w 5260975"/>
                <a:gd name="connsiteY135" fmla="*/ 4505289 h 4707593"/>
                <a:gd name="connsiteX136" fmla="*/ 4814 w 5260975"/>
                <a:gd name="connsiteY136" fmla="*/ 4498952 h 4707593"/>
                <a:gd name="connsiteX137" fmla="*/ 398 w 5260975"/>
                <a:gd name="connsiteY137" fmla="*/ 4498089 h 4707593"/>
                <a:gd name="connsiteX138" fmla="*/ 0 w 5260975"/>
                <a:gd name="connsiteY138" fmla="*/ 4498087 h 4707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5260975" h="4707593">
                  <a:moveTo>
                    <a:pt x="0" y="0"/>
                  </a:moveTo>
                  <a:lnTo>
                    <a:pt x="5260975" y="0"/>
                  </a:lnTo>
                  <a:lnTo>
                    <a:pt x="5260975" y="3296937"/>
                  </a:lnTo>
                  <a:lnTo>
                    <a:pt x="5260975" y="3518571"/>
                  </a:lnTo>
                  <a:lnTo>
                    <a:pt x="5226504" y="3534000"/>
                  </a:lnTo>
                  <a:cubicBezTo>
                    <a:pt x="5219783" y="3536785"/>
                    <a:pt x="5212389" y="3538321"/>
                    <a:pt x="5206341" y="3542065"/>
                  </a:cubicBezTo>
                  <a:cubicBezTo>
                    <a:pt x="5178495" y="3559156"/>
                    <a:pt x="5151515" y="3577591"/>
                    <a:pt x="5123287" y="3594010"/>
                  </a:cubicBezTo>
                  <a:cubicBezTo>
                    <a:pt x="5094195" y="3611004"/>
                    <a:pt x="5068175" y="3631071"/>
                    <a:pt x="5048107" y="3658244"/>
                  </a:cubicBezTo>
                  <a:cubicBezTo>
                    <a:pt x="5029480" y="3683496"/>
                    <a:pt x="5011429" y="3709131"/>
                    <a:pt x="4992899" y="3734479"/>
                  </a:cubicBezTo>
                  <a:cubicBezTo>
                    <a:pt x="4988194" y="3740912"/>
                    <a:pt x="4983874" y="3748498"/>
                    <a:pt x="4977440" y="3752627"/>
                  </a:cubicBezTo>
                  <a:cubicBezTo>
                    <a:pt x="4964094" y="3761268"/>
                    <a:pt x="4949500" y="3768277"/>
                    <a:pt x="4935194" y="3775382"/>
                  </a:cubicBezTo>
                  <a:cubicBezTo>
                    <a:pt x="4922903" y="3781431"/>
                    <a:pt x="4909846" y="3785943"/>
                    <a:pt x="4897844" y="3792472"/>
                  </a:cubicBezTo>
                  <a:cubicBezTo>
                    <a:pt x="4888243" y="3797658"/>
                    <a:pt x="4879697" y="3804859"/>
                    <a:pt x="4870767" y="3811388"/>
                  </a:cubicBezTo>
                  <a:cubicBezTo>
                    <a:pt x="4862990" y="3817052"/>
                    <a:pt x="4854445" y="3821949"/>
                    <a:pt x="4847917" y="3828767"/>
                  </a:cubicBezTo>
                  <a:cubicBezTo>
                    <a:pt x="4831977" y="3845281"/>
                    <a:pt x="4815942" y="3861508"/>
                    <a:pt x="4796163" y="3873702"/>
                  </a:cubicBezTo>
                  <a:cubicBezTo>
                    <a:pt x="4776672" y="3885799"/>
                    <a:pt x="4758237" y="3899338"/>
                    <a:pt x="4738843" y="3911628"/>
                  </a:cubicBezTo>
                  <a:cubicBezTo>
                    <a:pt x="4719831" y="3923630"/>
                    <a:pt x="4702645" y="3936783"/>
                    <a:pt x="4692755" y="3958099"/>
                  </a:cubicBezTo>
                  <a:cubicBezTo>
                    <a:pt x="4688339" y="3967508"/>
                    <a:pt x="4682097" y="3977782"/>
                    <a:pt x="4673744" y="3983255"/>
                  </a:cubicBezTo>
                  <a:cubicBezTo>
                    <a:pt x="4661838" y="3991032"/>
                    <a:pt x="4646764" y="3993817"/>
                    <a:pt x="4633801" y="4000442"/>
                  </a:cubicBezTo>
                  <a:cubicBezTo>
                    <a:pt x="4618535" y="4008219"/>
                    <a:pt x="4600869" y="4014940"/>
                    <a:pt x="4590499" y="4027326"/>
                  </a:cubicBezTo>
                  <a:cubicBezTo>
                    <a:pt x="4581281" y="4038368"/>
                    <a:pt x="4571968" y="4047009"/>
                    <a:pt x="4559773" y="4054018"/>
                  </a:cubicBezTo>
                  <a:cubicBezTo>
                    <a:pt x="4551229" y="4058915"/>
                    <a:pt x="4544892" y="4067844"/>
                    <a:pt x="4536059" y="4071877"/>
                  </a:cubicBezTo>
                  <a:cubicBezTo>
                    <a:pt x="4524442" y="4077254"/>
                    <a:pt x="4512727" y="4081479"/>
                    <a:pt x="4502550" y="4089832"/>
                  </a:cubicBezTo>
                  <a:cubicBezTo>
                    <a:pt x="4491987" y="4098473"/>
                    <a:pt x="4479986" y="4105290"/>
                    <a:pt x="4468944" y="4113356"/>
                  </a:cubicBezTo>
                  <a:cubicBezTo>
                    <a:pt x="4463087" y="4117676"/>
                    <a:pt x="4458286" y="4123341"/>
                    <a:pt x="4452623" y="4127854"/>
                  </a:cubicBezTo>
                  <a:cubicBezTo>
                    <a:pt x="4442252" y="4136111"/>
                    <a:pt x="4431690" y="4144176"/>
                    <a:pt x="4421032" y="4151953"/>
                  </a:cubicBezTo>
                  <a:cubicBezTo>
                    <a:pt x="4410375" y="4159731"/>
                    <a:pt x="4400197" y="4168756"/>
                    <a:pt x="4388483" y="4174421"/>
                  </a:cubicBezTo>
                  <a:cubicBezTo>
                    <a:pt x="4368513" y="4184023"/>
                    <a:pt x="4346717" y="4189784"/>
                    <a:pt x="4327321" y="4200153"/>
                  </a:cubicBezTo>
                  <a:cubicBezTo>
                    <a:pt x="4307639" y="4210714"/>
                    <a:pt x="4289107" y="4223965"/>
                    <a:pt x="4271633" y="4237983"/>
                  </a:cubicBezTo>
                  <a:cubicBezTo>
                    <a:pt x="4257807" y="4249025"/>
                    <a:pt x="4244845" y="4259971"/>
                    <a:pt x="4227465" y="4265635"/>
                  </a:cubicBezTo>
                  <a:cubicBezTo>
                    <a:pt x="4217768" y="4268804"/>
                    <a:pt x="4207591" y="4275717"/>
                    <a:pt x="4201733" y="4283783"/>
                  </a:cubicBezTo>
                  <a:cubicBezTo>
                    <a:pt x="4189059" y="4301353"/>
                    <a:pt x="4172833" y="4313739"/>
                    <a:pt x="4154494" y="4324301"/>
                  </a:cubicBezTo>
                  <a:cubicBezTo>
                    <a:pt x="4130010" y="4338511"/>
                    <a:pt x="4105814" y="4353009"/>
                    <a:pt x="4081234" y="4366931"/>
                  </a:cubicBezTo>
                  <a:cubicBezTo>
                    <a:pt x="4066737" y="4375189"/>
                    <a:pt x="4052335" y="4383926"/>
                    <a:pt x="4036971" y="4389975"/>
                  </a:cubicBezTo>
                  <a:cubicBezTo>
                    <a:pt x="4005575" y="4402457"/>
                    <a:pt x="3973410" y="4413114"/>
                    <a:pt x="3941725" y="4424733"/>
                  </a:cubicBezTo>
                  <a:cubicBezTo>
                    <a:pt x="3931355" y="4428477"/>
                    <a:pt x="3921561" y="4433854"/>
                    <a:pt x="3910999" y="4437119"/>
                  </a:cubicBezTo>
                  <a:cubicBezTo>
                    <a:pt x="3899573" y="4440671"/>
                    <a:pt x="3887285" y="4441727"/>
                    <a:pt x="3875859" y="4445280"/>
                  </a:cubicBezTo>
                  <a:cubicBezTo>
                    <a:pt x="3856847" y="4451136"/>
                    <a:pt x="3838412" y="4458626"/>
                    <a:pt x="3819401" y="4464579"/>
                  </a:cubicBezTo>
                  <a:cubicBezTo>
                    <a:pt x="3782723" y="4476005"/>
                    <a:pt x="3745949" y="4486951"/>
                    <a:pt x="3709176" y="4497800"/>
                  </a:cubicBezTo>
                  <a:cubicBezTo>
                    <a:pt x="3701303" y="4500105"/>
                    <a:pt x="3692757" y="4500393"/>
                    <a:pt x="3684981" y="4502889"/>
                  </a:cubicBezTo>
                  <a:cubicBezTo>
                    <a:pt x="3664337" y="4509610"/>
                    <a:pt x="3643789" y="4516907"/>
                    <a:pt x="3623338" y="4524300"/>
                  </a:cubicBezTo>
                  <a:cubicBezTo>
                    <a:pt x="3610953" y="4528813"/>
                    <a:pt x="3598854" y="4534382"/>
                    <a:pt x="3586373" y="4538702"/>
                  </a:cubicBezTo>
                  <a:cubicBezTo>
                    <a:pt x="3576387" y="4542159"/>
                    <a:pt x="3566113" y="4544847"/>
                    <a:pt x="3555743" y="4546960"/>
                  </a:cubicBezTo>
                  <a:cubicBezTo>
                    <a:pt x="3546814" y="4548785"/>
                    <a:pt x="3537501" y="4548592"/>
                    <a:pt x="3528667" y="4550801"/>
                  </a:cubicBezTo>
                  <a:cubicBezTo>
                    <a:pt x="3504759" y="4556753"/>
                    <a:pt x="3481140" y="4563475"/>
                    <a:pt x="3457424" y="4569811"/>
                  </a:cubicBezTo>
                  <a:cubicBezTo>
                    <a:pt x="3447919" y="4572308"/>
                    <a:pt x="3438221" y="4574133"/>
                    <a:pt x="3429003" y="4577301"/>
                  </a:cubicBezTo>
                  <a:cubicBezTo>
                    <a:pt x="3404327" y="4585654"/>
                    <a:pt x="3380036" y="4595159"/>
                    <a:pt x="3355264" y="4603033"/>
                  </a:cubicBezTo>
                  <a:cubicBezTo>
                    <a:pt x="3334717" y="4609562"/>
                    <a:pt x="3313593" y="4614266"/>
                    <a:pt x="3292757" y="4620027"/>
                  </a:cubicBezTo>
                  <a:cubicBezTo>
                    <a:pt x="3283924" y="4622524"/>
                    <a:pt x="3275475" y="4626077"/>
                    <a:pt x="3266643" y="4628188"/>
                  </a:cubicBezTo>
                  <a:cubicBezTo>
                    <a:pt x="3246863" y="4632990"/>
                    <a:pt x="3226796" y="4637022"/>
                    <a:pt x="3206921" y="4641823"/>
                  </a:cubicBezTo>
                  <a:cubicBezTo>
                    <a:pt x="3195590" y="4644607"/>
                    <a:pt x="3184645" y="4649600"/>
                    <a:pt x="3173123" y="4651425"/>
                  </a:cubicBezTo>
                  <a:cubicBezTo>
                    <a:pt x="3145759" y="4655745"/>
                    <a:pt x="3118203" y="4658817"/>
                    <a:pt x="3090646" y="4662274"/>
                  </a:cubicBezTo>
                  <a:cubicBezTo>
                    <a:pt x="3062227" y="4665826"/>
                    <a:pt x="3033902" y="4669571"/>
                    <a:pt x="3005480" y="4672739"/>
                  </a:cubicBezTo>
                  <a:cubicBezTo>
                    <a:pt x="2989926" y="4674372"/>
                    <a:pt x="2974275" y="4674660"/>
                    <a:pt x="2958721" y="4676196"/>
                  </a:cubicBezTo>
                  <a:cubicBezTo>
                    <a:pt x="2945087" y="4677541"/>
                    <a:pt x="2931549" y="4680037"/>
                    <a:pt x="2917915" y="4681670"/>
                  </a:cubicBezTo>
                  <a:cubicBezTo>
                    <a:pt x="2906105" y="4683013"/>
                    <a:pt x="2894199" y="4683781"/>
                    <a:pt x="2882389" y="4685126"/>
                  </a:cubicBezTo>
                  <a:cubicBezTo>
                    <a:pt x="2863475" y="4687334"/>
                    <a:pt x="2844655" y="4689831"/>
                    <a:pt x="2825837" y="4692135"/>
                  </a:cubicBezTo>
                  <a:cubicBezTo>
                    <a:pt x="2817964" y="4692999"/>
                    <a:pt x="2809706" y="4695399"/>
                    <a:pt x="2802313" y="4693960"/>
                  </a:cubicBezTo>
                  <a:cubicBezTo>
                    <a:pt x="2783686" y="4690310"/>
                    <a:pt x="2765347" y="4691367"/>
                    <a:pt x="2746816" y="4693863"/>
                  </a:cubicBezTo>
                  <a:cubicBezTo>
                    <a:pt x="2740479" y="4694728"/>
                    <a:pt x="2733662" y="4694535"/>
                    <a:pt x="2727517" y="4692903"/>
                  </a:cubicBezTo>
                  <a:cubicBezTo>
                    <a:pt x="2714939" y="4689638"/>
                    <a:pt x="2702745" y="4685029"/>
                    <a:pt x="2690359" y="4680997"/>
                  </a:cubicBezTo>
                  <a:cubicBezTo>
                    <a:pt x="2689014" y="4680517"/>
                    <a:pt x="2687382" y="4680421"/>
                    <a:pt x="2685943" y="4680133"/>
                  </a:cubicBezTo>
                  <a:cubicBezTo>
                    <a:pt x="2677781" y="4678500"/>
                    <a:pt x="2669717" y="4676868"/>
                    <a:pt x="2661554" y="4675428"/>
                  </a:cubicBezTo>
                  <a:cubicBezTo>
                    <a:pt x="2657138" y="4674660"/>
                    <a:pt x="2652625" y="4674564"/>
                    <a:pt x="2648208" y="4673892"/>
                  </a:cubicBezTo>
                  <a:cubicBezTo>
                    <a:pt x="2631118" y="4671203"/>
                    <a:pt x="2612299" y="4675716"/>
                    <a:pt x="2597512" y="4664099"/>
                  </a:cubicBezTo>
                  <a:cubicBezTo>
                    <a:pt x="2587911" y="4656609"/>
                    <a:pt x="2578597" y="4658338"/>
                    <a:pt x="2568324" y="4659490"/>
                  </a:cubicBezTo>
                  <a:cubicBezTo>
                    <a:pt x="2560547" y="4660354"/>
                    <a:pt x="2552577" y="4660065"/>
                    <a:pt x="2544704" y="4660162"/>
                  </a:cubicBezTo>
                  <a:cubicBezTo>
                    <a:pt x="2530878" y="4660449"/>
                    <a:pt x="2517052" y="4660546"/>
                    <a:pt x="2503225" y="4661026"/>
                  </a:cubicBezTo>
                  <a:cubicBezTo>
                    <a:pt x="2498808" y="4661218"/>
                    <a:pt x="2494297" y="4663619"/>
                    <a:pt x="2489975" y="4663235"/>
                  </a:cubicBezTo>
                  <a:cubicBezTo>
                    <a:pt x="2470004" y="4661410"/>
                    <a:pt x="2450033" y="4658529"/>
                    <a:pt x="2430061" y="4656897"/>
                  </a:cubicBezTo>
                  <a:cubicBezTo>
                    <a:pt x="2418732" y="4655938"/>
                    <a:pt x="2407114" y="4657761"/>
                    <a:pt x="2395880" y="4656417"/>
                  </a:cubicBezTo>
                  <a:cubicBezTo>
                    <a:pt x="2382919" y="4654881"/>
                    <a:pt x="2370245" y="4650945"/>
                    <a:pt x="2357378" y="4648544"/>
                  </a:cubicBezTo>
                  <a:cubicBezTo>
                    <a:pt x="2353826" y="4647872"/>
                    <a:pt x="2349889" y="4648736"/>
                    <a:pt x="2346145" y="4648928"/>
                  </a:cubicBezTo>
                  <a:cubicBezTo>
                    <a:pt x="2341920" y="4649120"/>
                    <a:pt x="2337791" y="4649504"/>
                    <a:pt x="2333567" y="4649600"/>
                  </a:cubicBezTo>
                  <a:cubicBezTo>
                    <a:pt x="2320700" y="4649793"/>
                    <a:pt x="2307835" y="4649504"/>
                    <a:pt x="2294968" y="4650177"/>
                  </a:cubicBezTo>
                  <a:cubicBezTo>
                    <a:pt x="2287095" y="4650561"/>
                    <a:pt x="2278839" y="4654497"/>
                    <a:pt x="2271540" y="4653057"/>
                  </a:cubicBezTo>
                  <a:cubicBezTo>
                    <a:pt x="2256659" y="4650272"/>
                    <a:pt x="2241776" y="4656513"/>
                    <a:pt x="2226895" y="4651329"/>
                  </a:cubicBezTo>
                  <a:cubicBezTo>
                    <a:pt x="2222285" y="4649793"/>
                    <a:pt x="2215948" y="4653633"/>
                    <a:pt x="2210379" y="4653825"/>
                  </a:cubicBezTo>
                  <a:cubicBezTo>
                    <a:pt x="2196457" y="4654305"/>
                    <a:pt x="2182535" y="4654209"/>
                    <a:pt x="2168613" y="4654113"/>
                  </a:cubicBezTo>
                  <a:cubicBezTo>
                    <a:pt x="2156131" y="4654017"/>
                    <a:pt x="2143168" y="4655361"/>
                    <a:pt x="2131167" y="4652673"/>
                  </a:cubicBezTo>
                  <a:cubicBezTo>
                    <a:pt x="2118588" y="4649793"/>
                    <a:pt x="2107259" y="4650177"/>
                    <a:pt x="2095065" y="4653441"/>
                  </a:cubicBezTo>
                  <a:cubicBezTo>
                    <a:pt x="2086711" y="4655649"/>
                    <a:pt x="2077878" y="4655938"/>
                    <a:pt x="2069237" y="4656609"/>
                  </a:cubicBezTo>
                  <a:cubicBezTo>
                    <a:pt x="2059924" y="4657377"/>
                    <a:pt x="2049650" y="4655361"/>
                    <a:pt x="2041201" y="4658529"/>
                  </a:cubicBezTo>
                  <a:cubicBezTo>
                    <a:pt x="2016044" y="4667939"/>
                    <a:pt x="1990216" y="4669955"/>
                    <a:pt x="1963909" y="4669955"/>
                  </a:cubicBezTo>
                  <a:cubicBezTo>
                    <a:pt x="1959107" y="4669955"/>
                    <a:pt x="1954210" y="4668612"/>
                    <a:pt x="1949603" y="4667171"/>
                  </a:cubicBezTo>
                  <a:cubicBezTo>
                    <a:pt x="1922717" y="4658529"/>
                    <a:pt x="1895737" y="4659297"/>
                    <a:pt x="1868373" y="4664578"/>
                  </a:cubicBezTo>
                  <a:cubicBezTo>
                    <a:pt x="1862708" y="4665731"/>
                    <a:pt x="1856372" y="4665923"/>
                    <a:pt x="1850707" y="4664771"/>
                  </a:cubicBezTo>
                  <a:cubicBezTo>
                    <a:pt x="1834768" y="4661410"/>
                    <a:pt x="1819309" y="4655841"/>
                    <a:pt x="1803275" y="4653441"/>
                  </a:cubicBezTo>
                  <a:cubicBezTo>
                    <a:pt x="1776775" y="4649504"/>
                    <a:pt x="1753828" y="4662754"/>
                    <a:pt x="1730112" y="4671396"/>
                  </a:cubicBezTo>
                  <a:cubicBezTo>
                    <a:pt x="1707548" y="4679557"/>
                    <a:pt x="1688345" y="4697992"/>
                    <a:pt x="1661652" y="4693863"/>
                  </a:cubicBezTo>
                  <a:cubicBezTo>
                    <a:pt x="1658965" y="4693479"/>
                    <a:pt x="1655988" y="4696071"/>
                    <a:pt x="1653011" y="4696744"/>
                  </a:cubicBezTo>
                  <a:cubicBezTo>
                    <a:pt x="1644850" y="4698568"/>
                    <a:pt x="1636689" y="4700776"/>
                    <a:pt x="1628431" y="4701641"/>
                  </a:cubicBezTo>
                  <a:cubicBezTo>
                    <a:pt x="1618350" y="4702793"/>
                    <a:pt x="1608076" y="4702409"/>
                    <a:pt x="1597995" y="4703369"/>
                  </a:cubicBezTo>
                  <a:cubicBezTo>
                    <a:pt x="1585032" y="4704521"/>
                    <a:pt x="1572263" y="4707593"/>
                    <a:pt x="1559396" y="4707593"/>
                  </a:cubicBezTo>
                  <a:cubicBezTo>
                    <a:pt x="1549026" y="4707593"/>
                    <a:pt x="1538753" y="4704041"/>
                    <a:pt x="1528480" y="4702312"/>
                  </a:cubicBezTo>
                  <a:cubicBezTo>
                    <a:pt x="1513981" y="4699912"/>
                    <a:pt x="1498042" y="4700584"/>
                    <a:pt x="1485272" y="4694439"/>
                  </a:cubicBezTo>
                  <a:cubicBezTo>
                    <a:pt x="1471639" y="4687910"/>
                    <a:pt x="1458676" y="4684934"/>
                    <a:pt x="1444562" y="4686950"/>
                  </a:cubicBezTo>
                  <a:cubicBezTo>
                    <a:pt x="1439857" y="4687622"/>
                    <a:pt x="1433808" y="4691655"/>
                    <a:pt x="1431696" y="4695783"/>
                  </a:cubicBezTo>
                  <a:cubicBezTo>
                    <a:pt x="1426991" y="4705001"/>
                    <a:pt x="1420559" y="4706634"/>
                    <a:pt x="1411821" y="4703464"/>
                  </a:cubicBezTo>
                  <a:cubicBezTo>
                    <a:pt x="1404236" y="4700776"/>
                    <a:pt x="1394922" y="4699432"/>
                    <a:pt x="1389738" y="4694247"/>
                  </a:cubicBezTo>
                  <a:cubicBezTo>
                    <a:pt x="1375047" y="4679557"/>
                    <a:pt x="1356324" y="4679077"/>
                    <a:pt x="1338081" y="4675141"/>
                  </a:cubicBezTo>
                  <a:cubicBezTo>
                    <a:pt x="1326945" y="4672739"/>
                    <a:pt x="1316574" y="4672644"/>
                    <a:pt x="1305436" y="4674276"/>
                  </a:cubicBezTo>
                  <a:cubicBezTo>
                    <a:pt x="1281241" y="4677925"/>
                    <a:pt x="1257717" y="4672739"/>
                    <a:pt x="1234481" y="4666115"/>
                  </a:cubicBezTo>
                  <a:cubicBezTo>
                    <a:pt x="1219118" y="4661698"/>
                    <a:pt x="1203372" y="4659010"/>
                    <a:pt x="1188106" y="4654497"/>
                  </a:cubicBezTo>
                  <a:cubicBezTo>
                    <a:pt x="1176680" y="4651041"/>
                    <a:pt x="1165255" y="4646912"/>
                    <a:pt x="1154790" y="4641343"/>
                  </a:cubicBezTo>
                  <a:cubicBezTo>
                    <a:pt x="1139618" y="4633181"/>
                    <a:pt x="1126369" y="4620891"/>
                    <a:pt x="1107069" y="4624156"/>
                  </a:cubicBezTo>
                  <a:cubicBezTo>
                    <a:pt x="1090074" y="4627036"/>
                    <a:pt x="1074713" y="4620988"/>
                    <a:pt x="1059158" y="4615227"/>
                  </a:cubicBezTo>
                  <a:cubicBezTo>
                    <a:pt x="1047732" y="4611002"/>
                    <a:pt x="1036308" y="4606681"/>
                    <a:pt x="1024496" y="4603993"/>
                  </a:cubicBezTo>
                  <a:cubicBezTo>
                    <a:pt x="1010478" y="4600824"/>
                    <a:pt x="994635" y="4602169"/>
                    <a:pt x="982153" y="4596311"/>
                  </a:cubicBezTo>
                  <a:cubicBezTo>
                    <a:pt x="969095" y="4590166"/>
                    <a:pt x="958246" y="4594295"/>
                    <a:pt x="946628" y="4596024"/>
                  </a:cubicBezTo>
                  <a:cubicBezTo>
                    <a:pt x="928097" y="4598712"/>
                    <a:pt x="909661" y="4603705"/>
                    <a:pt x="890939" y="4597368"/>
                  </a:cubicBezTo>
                  <a:cubicBezTo>
                    <a:pt x="868184" y="4589687"/>
                    <a:pt x="845620" y="4581430"/>
                    <a:pt x="822769" y="4574133"/>
                  </a:cubicBezTo>
                  <a:cubicBezTo>
                    <a:pt x="813934" y="4571347"/>
                    <a:pt x="804431" y="4570195"/>
                    <a:pt x="795212" y="4568947"/>
                  </a:cubicBezTo>
                  <a:cubicBezTo>
                    <a:pt x="786476" y="4567891"/>
                    <a:pt x="776010" y="4570579"/>
                    <a:pt x="769288" y="4566547"/>
                  </a:cubicBezTo>
                  <a:cubicBezTo>
                    <a:pt x="752005" y="4556178"/>
                    <a:pt x="734243" y="4551089"/>
                    <a:pt x="714271" y="4551089"/>
                  </a:cubicBezTo>
                  <a:cubicBezTo>
                    <a:pt x="706781" y="4551089"/>
                    <a:pt x="699484" y="4546768"/>
                    <a:pt x="691900" y="4545999"/>
                  </a:cubicBezTo>
                  <a:cubicBezTo>
                    <a:pt x="681529" y="4545040"/>
                    <a:pt x="669623" y="4542447"/>
                    <a:pt x="660598" y="4546096"/>
                  </a:cubicBezTo>
                  <a:cubicBezTo>
                    <a:pt x="639379" y="4554737"/>
                    <a:pt x="622193" y="4547536"/>
                    <a:pt x="603662" y="4538991"/>
                  </a:cubicBezTo>
                  <a:cubicBezTo>
                    <a:pt x="585418" y="4530541"/>
                    <a:pt x="566215" y="4523821"/>
                    <a:pt x="546821" y="4518251"/>
                  </a:cubicBezTo>
                  <a:cubicBezTo>
                    <a:pt x="539524" y="4516235"/>
                    <a:pt x="530787" y="4519596"/>
                    <a:pt x="522721" y="4520267"/>
                  </a:cubicBezTo>
                  <a:cubicBezTo>
                    <a:pt x="519840" y="4520460"/>
                    <a:pt x="516671" y="4520748"/>
                    <a:pt x="514080" y="4519788"/>
                  </a:cubicBezTo>
                  <a:cubicBezTo>
                    <a:pt x="489020" y="4510570"/>
                    <a:pt x="463575" y="4503561"/>
                    <a:pt x="436404" y="4508361"/>
                  </a:cubicBezTo>
                  <a:cubicBezTo>
                    <a:pt x="433908" y="4508842"/>
                    <a:pt x="431123" y="4507786"/>
                    <a:pt x="428626" y="4507114"/>
                  </a:cubicBezTo>
                  <a:cubicBezTo>
                    <a:pt x="416432" y="4503657"/>
                    <a:pt x="404526" y="4498184"/>
                    <a:pt x="392141" y="4496936"/>
                  </a:cubicBezTo>
                  <a:cubicBezTo>
                    <a:pt x="361608" y="4493864"/>
                    <a:pt x="330884" y="4492615"/>
                    <a:pt x="300157" y="4490599"/>
                  </a:cubicBezTo>
                  <a:cubicBezTo>
                    <a:pt x="298237" y="4490503"/>
                    <a:pt x="296221" y="4490503"/>
                    <a:pt x="294493" y="4489831"/>
                  </a:cubicBezTo>
                  <a:cubicBezTo>
                    <a:pt x="283163" y="4485702"/>
                    <a:pt x="273274" y="4487047"/>
                    <a:pt x="263671" y="4494919"/>
                  </a:cubicBezTo>
                  <a:cubicBezTo>
                    <a:pt x="259447" y="4498376"/>
                    <a:pt x="253686" y="4500200"/>
                    <a:pt x="248406" y="4502121"/>
                  </a:cubicBezTo>
                  <a:cubicBezTo>
                    <a:pt x="240628" y="4505002"/>
                    <a:pt x="232659" y="4507786"/>
                    <a:pt x="224594" y="4509610"/>
                  </a:cubicBezTo>
                  <a:cubicBezTo>
                    <a:pt x="216624" y="4511338"/>
                    <a:pt x="208079" y="4513738"/>
                    <a:pt x="200398" y="4512395"/>
                  </a:cubicBezTo>
                  <a:cubicBezTo>
                    <a:pt x="186572" y="4509994"/>
                    <a:pt x="173417" y="4504618"/>
                    <a:pt x="159783" y="4501064"/>
                  </a:cubicBezTo>
                  <a:cubicBezTo>
                    <a:pt x="155079" y="4499816"/>
                    <a:pt x="149893" y="4500009"/>
                    <a:pt x="144997" y="4499912"/>
                  </a:cubicBezTo>
                  <a:cubicBezTo>
                    <a:pt x="133763" y="4499625"/>
                    <a:pt x="122241" y="4502409"/>
                    <a:pt x="112064" y="4494440"/>
                  </a:cubicBezTo>
                  <a:cubicBezTo>
                    <a:pt x="102655" y="4486951"/>
                    <a:pt x="93148" y="4489158"/>
                    <a:pt x="83259" y="4494824"/>
                  </a:cubicBezTo>
                  <a:cubicBezTo>
                    <a:pt x="76154" y="4498857"/>
                    <a:pt x="68090" y="4502025"/>
                    <a:pt x="60120" y="4503561"/>
                  </a:cubicBezTo>
                  <a:cubicBezTo>
                    <a:pt x="49174" y="4505673"/>
                    <a:pt x="38324" y="4506538"/>
                    <a:pt x="26514" y="4505289"/>
                  </a:cubicBezTo>
                  <a:cubicBezTo>
                    <a:pt x="18161" y="4504425"/>
                    <a:pt x="11343" y="4504041"/>
                    <a:pt x="4814" y="4498952"/>
                  </a:cubicBezTo>
                  <a:cubicBezTo>
                    <a:pt x="3759" y="4498184"/>
                    <a:pt x="1839" y="4497992"/>
                    <a:pt x="398" y="4498089"/>
                  </a:cubicBezTo>
                  <a:lnTo>
                    <a:pt x="0" y="4498087"/>
                  </a:lnTo>
                  <a:close/>
                </a:path>
              </a:pathLst>
            </a:custGeom>
            <a:solidFill>
              <a:schemeClr val="bg1">
                <a:alpha val="86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alpha val="14000"/>
                  </a:schemeClr>
                </a:solidFill>
              </a:endParaRPr>
            </a:p>
          </p:txBody>
        </p:sp>
      </p:grpSp>
      <p:sp>
        <p:nvSpPr>
          <p:cNvPr id="2" name="Title 1">
            <a:extLst>
              <a:ext uri="{FF2B5EF4-FFF2-40B4-BE49-F238E27FC236}">
                <a16:creationId xmlns:a16="http://schemas.microsoft.com/office/drawing/2014/main" id="{7F2DA537-9EAD-4C2A-8B8C-B5471C6F5D65}"/>
              </a:ext>
            </a:extLst>
          </p:cNvPr>
          <p:cNvSpPr>
            <a:spLocks noGrp="1"/>
          </p:cNvSpPr>
          <p:nvPr>
            <p:ph type="title"/>
          </p:nvPr>
        </p:nvSpPr>
        <p:spPr>
          <a:xfrm>
            <a:off x="1268127" y="2023558"/>
            <a:ext cx="3521265" cy="2491292"/>
          </a:xfrm>
        </p:spPr>
        <p:txBody>
          <a:bodyPr vert="horz" lIns="91440" tIns="45720" rIns="91440" bIns="45720" rtlCol="0" anchor="t">
            <a:normAutofit/>
          </a:bodyPr>
          <a:lstStyle/>
          <a:p>
            <a:r>
              <a:rPr lang="en-US" sz="4000" kern="1200">
                <a:solidFill>
                  <a:schemeClr val="tx1"/>
                </a:solidFill>
                <a:latin typeface="+mj-lt"/>
                <a:ea typeface="+mj-ea"/>
                <a:cs typeface="+mj-cs"/>
              </a:rPr>
              <a:t>Syllabus</a:t>
            </a:r>
          </a:p>
        </p:txBody>
      </p:sp>
      <p:sp>
        <p:nvSpPr>
          <p:cNvPr id="400" name="Freeform: Shape 13">
            <a:extLst>
              <a:ext uri="{FF2B5EF4-FFF2-40B4-BE49-F238E27FC236}">
                <a16:creationId xmlns:a16="http://schemas.microsoft.com/office/drawing/2014/main" id="{30B5ED20-499B-41E7-95BE-8BBD31314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7088" y="4258080"/>
            <a:ext cx="4403345" cy="1180695"/>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1" name="Freeform: Shape 15">
            <a:extLst>
              <a:ext uri="{FF2B5EF4-FFF2-40B4-BE49-F238E27FC236}">
                <a16:creationId xmlns:a16="http://schemas.microsoft.com/office/drawing/2014/main" id="{35A51D22-76EA-4C70-B5C9-ED3946924C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7088" y="4258080"/>
            <a:ext cx="4403345" cy="1180695"/>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60106C6B-49E2-4E93-AEC3-AA4886AC999D}"/>
              </a:ext>
            </a:extLst>
          </p:cNvPr>
          <p:cNvSpPr>
            <a:spLocks noGrp="1"/>
          </p:cNvSpPr>
          <p:nvPr>
            <p:ph idx="1"/>
          </p:nvPr>
        </p:nvSpPr>
        <p:spPr>
          <a:xfrm>
            <a:off x="6099175" y="468352"/>
            <a:ext cx="5276850" cy="5843238"/>
          </a:xfrm>
        </p:spPr>
        <p:txBody>
          <a:bodyPr vert="horz" lIns="91440" tIns="45720" rIns="91440" bIns="45720" rtlCol="0">
            <a:normAutofit/>
          </a:bodyPr>
          <a:lstStyle/>
          <a:p>
            <a:pPr marL="0" indent="0" algn="ctr">
              <a:buNone/>
            </a:pPr>
            <a:r>
              <a:rPr lang="en-US" sz="2400" dirty="0">
                <a:solidFill>
                  <a:schemeClr val="tx1">
                    <a:alpha val="80000"/>
                  </a:schemeClr>
                </a:solidFill>
                <a:latin typeface="Bookman Old Style" panose="02050604050505020204" pitchFamily="18" charset="0"/>
                <a:cs typeface="+mn-cs"/>
              </a:rPr>
              <a:t>July 13</a:t>
            </a:r>
            <a:r>
              <a:rPr lang="en-US" sz="2400" baseline="30000" dirty="0">
                <a:solidFill>
                  <a:schemeClr val="tx1">
                    <a:alpha val="80000"/>
                  </a:schemeClr>
                </a:solidFill>
                <a:latin typeface="Bookman Old Style" panose="02050604050505020204" pitchFamily="18" charset="0"/>
                <a:cs typeface="+mn-cs"/>
              </a:rPr>
              <a:t>th</a:t>
            </a:r>
            <a:r>
              <a:rPr lang="en-US" sz="2400" dirty="0">
                <a:solidFill>
                  <a:schemeClr val="tx1">
                    <a:alpha val="80000"/>
                  </a:schemeClr>
                </a:solidFill>
                <a:latin typeface="Bookman Old Style" panose="02050604050505020204" pitchFamily="18" charset="0"/>
                <a:cs typeface="+mn-cs"/>
              </a:rPr>
              <a:t> </a:t>
            </a:r>
            <a:endParaRPr lang="en-US" sz="2200" dirty="0">
              <a:solidFill>
                <a:schemeClr val="tx1">
                  <a:alpha val="80000"/>
                </a:schemeClr>
              </a:solidFill>
              <a:latin typeface="Bookman Old Style" panose="02050604050505020204" pitchFamily="18" charset="0"/>
              <a:cs typeface="+mn-cs"/>
            </a:endParaRPr>
          </a:p>
          <a:p>
            <a:pPr marL="0" indent="0" algn="ctr">
              <a:buNone/>
            </a:pPr>
            <a:r>
              <a:rPr lang="en-US" sz="2200" dirty="0">
                <a:solidFill>
                  <a:schemeClr val="tx1">
                    <a:alpha val="80000"/>
                  </a:schemeClr>
                </a:solidFill>
                <a:latin typeface="Bookman Old Style" panose="02050604050505020204" pitchFamily="18" charset="0"/>
                <a:cs typeface="+mn-cs"/>
              </a:rPr>
              <a:t>Ephesus</a:t>
            </a:r>
          </a:p>
          <a:p>
            <a:pPr marL="0" indent="0" algn="ctr">
              <a:buNone/>
            </a:pPr>
            <a:r>
              <a:rPr lang="en-US" sz="2200" dirty="0">
                <a:solidFill>
                  <a:schemeClr val="tx1">
                    <a:alpha val="80000"/>
                  </a:schemeClr>
                </a:solidFill>
                <a:latin typeface="Bookman Old Style" panose="02050604050505020204" pitchFamily="18" charset="0"/>
                <a:cs typeface="+mn-cs"/>
              </a:rPr>
              <a:t>Smyrna</a:t>
            </a:r>
          </a:p>
          <a:p>
            <a:pPr marL="0" indent="0" algn="ctr">
              <a:buNone/>
            </a:pPr>
            <a:endParaRPr lang="en-US" sz="2200" dirty="0">
              <a:solidFill>
                <a:schemeClr val="tx1">
                  <a:alpha val="80000"/>
                </a:schemeClr>
              </a:solidFill>
              <a:latin typeface="Bookman Old Style" panose="02050604050505020204" pitchFamily="18" charset="0"/>
              <a:cs typeface="+mn-cs"/>
            </a:endParaRPr>
          </a:p>
          <a:p>
            <a:pPr marL="0" indent="0" algn="ctr">
              <a:buNone/>
            </a:pPr>
            <a:r>
              <a:rPr lang="en-US" sz="2200" dirty="0">
                <a:solidFill>
                  <a:schemeClr val="tx1">
                    <a:alpha val="80000"/>
                  </a:schemeClr>
                </a:solidFill>
                <a:latin typeface="Bookman Old Style" panose="02050604050505020204" pitchFamily="18" charset="0"/>
                <a:cs typeface="+mn-cs"/>
              </a:rPr>
              <a:t>July 19</a:t>
            </a:r>
            <a:r>
              <a:rPr lang="en-US" sz="2200" baseline="30000" dirty="0">
                <a:solidFill>
                  <a:schemeClr val="tx1">
                    <a:alpha val="80000"/>
                  </a:schemeClr>
                </a:solidFill>
                <a:latin typeface="Bookman Old Style" panose="02050604050505020204" pitchFamily="18" charset="0"/>
                <a:cs typeface="+mn-cs"/>
              </a:rPr>
              <a:t>th</a:t>
            </a:r>
            <a:r>
              <a:rPr lang="en-US" sz="2200" dirty="0">
                <a:solidFill>
                  <a:schemeClr val="tx1">
                    <a:alpha val="80000"/>
                  </a:schemeClr>
                </a:solidFill>
                <a:latin typeface="Bookman Old Style" panose="02050604050505020204" pitchFamily="18" charset="0"/>
                <a:cs typeface="+mn-cs"/>
              </a:rPr>
              <a:t> </a:t>
            </a:r>
          </a:p>
          <a:p>
            <a:pPr marL="0" indent="0" algn="ctr">
              <a:buNone/>
            </a:pPr>
            <a:r>
              <a:rPr lang="en-US" sz="2200" dirty="0">
                <a:solidFill>
                  <a:schemeClr val="tx1">
                    <a:alpha val="80000"/>
                  </a:schemeClr>
                </a:solidFill>
                <a:latin typeface="Bookman Old Style" panose="02050604050505020204" pitchFamily="18" charset="0"/>
                <a:cs typeface="+mn-cs"/>
              </a:rPr>
              <a:t>Pergamos</a:t>
            </a:r>
            <a:endParaRPr lang="en-US" sz="2400" dirty="0">
              <a:solidFill>
                <a:schemeClr val="tx1">
                  <a:alpha val="80000"/>
                </a:schemeClr>
              </a:solidFill>
              <a:latin typeface="Bookman Old Style" panose="02050604050505020204" pitchFamily="18" charset="0"/>
              <a:cs typeface="+mn-cs"/>
            </a:endParaRPr>
          </a:p>
          <a:p>
            <a:pPr marL="0" indent="0" algn="ctr">
              <a:buNone/>
            </a:pPr>
            <a:r>
              <a:rPr lang="en-US" sz="2200" dirty="0">
                <a:solidFill>
                  <a:schemeClr val="tx1">
                    <a:alpha val="80000"/>
                  </a:schemeClr>
                </a:solidFill>
                <a:latin typeface="Bookman Old Style" panose="02050604050505020204" pitchFamily="18" charset="0"/>
                <a:cs typeface="+mn-cs"/>
              </a:rPr>
              <a:t>Thyatira</a:t>
            </a:r>
          </a:p>
          <a:p>
            <a:pPr marL="0" indent="0" algn="ctr">
              <a:buNone/>
            </a:pPr>
            <a:endParaRPr lang="en-US" sz="2200" dirty="0">
              <a:solidFill>
                <a:schemeClr val="tx1">
                  <a:alpha val="80000"/>
                </a:schemeClr>
              </a:solidFill>
              <a:latin typeface="Bookman Old Style" panose="02050604050505020204" pitchFamily="18" charset="0"/>
              <a:cs typeface="+mn-cs"/>
            </a:endParaRPr>
          </a:p>
          <a:p>
            <a:pPr marL="0" indent="0" algn="ctr">
              <a:buNone/>
            </a:pPr>
            <a:r>
              <a:rPr lang="en-US" sz="2200" dirty="0">
                <a:solidFill>
                  <a:schemeClr val="tx1">
                    <a:alpha val="80000"/>
                  </a:schemeClr>
                </a:solidFill>
                <a:latin typeface="Bookman Old Style" panose="02050604050505020204" pitchFamily="18" charset="0"/>
                <a:cs typeface="+mn-cs"/>
              </a:rPr>
              <a:t>July 27</a:t>
            </a:r>
            <a:r>
              <a:rPr lang="en-US" sz="2200" baseline="30000" dirty="0">
                <a:solidFill>
                  <a:schemeClr val="tx1">
                    <a:alpha val="80000"/>
                  </a:schemeClr>
                </a:solidFill>
                <a:latin typeface="Bookman Old Style" panose="02050604050505020204" pitchFamily="18" charset="0"/>
                <a:cs typeface="+mn-cs"/>
              </a:rPr>
              <a:t>th</a:t>
            </a:r>
            <a:r>
              <a:rPr lang="en-US" sz="2200" dirty="0">
                <a:solidFill>
                  <a:schemeClr val="tx1">
                    <a:alpha val="80000"/>
                  </a:schemeClr>
                </a:solidFill>
                <a:latin typeface="Bookman Old Style" panose="02050604050505020204" pitchFamily="18" charset="0"/>
                <a:cs typeface="+mn-cs"/>
              </a:rPr>
              <a:t> </a:t>
            </a:r>
          </a:p>
          <a:p>
            <a:pPr marL="0" indent="0" algn="ctr">
              <a:buNone/>
            </a:pPr>
            <a:r>
              <a:rPr lang="en-US" sz="2200" dirty="0">
                <a:solidFill>
                  <a:schemeClr val="tx1">
                    <a:alpha val="80000"/>
                  </a:schemeClr>
                </a:solidFill>
                <a:latin typeface="Bookman Old Style" panose="02050604050505020204" pitchFamily="18" charset="0"/>
                <a:cs typeface="+mn-cs"/>
              </a:rPr>
              <a:t>Sardis</a:t>
            </a:r>
            <a:endParaRPr lang="en-US" sz="2400" dirty="0">
              <a:solidFill>
                <a:schemeClr val="tx1">
                  <a:alpha val="80000"/>
                </a:schemeClr>
              </a:solidFill>
              <a:latin typeface="Bookman Old Style" panose="02050604050505020204" pitchFamily="18" charset="0"/>
              <a:cs typeface="+mn-cs"/>
            </a:endParaRPr>
          </a:p>
          <a:p>
            <a:pPr marL="0" indent="0" algn="ctr">
              <a:buNone/>
            </a:pPr>
            <a:r>
              <a:rPr lang="en-US" sz="2200" dirty="0">
                <a:solidFill>
                  <a:schemeClr val="tx1">
                    <a:alpha val="80000"/>
                  </a:schemeClr>
                </a:solidFill>
                <a:latin typeface="Bookman Old Style" panose="02050604050505020204" pitchFamily="18" charset="0"/>
                <a:cs typeface="+mn-cs"/>
              </a:rPr>
              <a:t>Philadelphia</a:t>
            </a:r>
          </a:p>
          <a:p>
            <a:pPr marL="0" indent="0" algn="ctr">
              <a:buNone/>
            </a:pPr>
            <a:r>
              <a:rPr lang="en-US" sz="2200" dirty="0">
                <a:solidFill>
                  <a:schemeClr val="tx1">
                    <a:alpha val="80000"/>
                  </a:schemeClr>
                </a:solidFill>
                <a:latin typeface="Bookman Old Style" panose="02050604050505020204" pitchFamily="18" charset="0"/>
                <a:cs typeface="+mn-cs"/>
              </a:rPr>
              <a:t>Laodicea</a:t>
            </a:r>
          </a:p>
        </p:txBody>
      </p:sp>
    </p:spTree>
    <p:extLst>
      <p:ext uri="{BB962C8B-B14F-4D97-AF65-F5344CB8AC3E}">
        <p14:creationId xmlns:p14="http://schemas.microsoft.com/office/powerpoint/2010/main" val="168386623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 calcmode="lin" valueType="num">
                                      <p:cBhvr additive="base">
                                        <p:cTn id="2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 calcmode="lin" valueType="num">
                                      <p:cBhvr additive="base">
                                        <p:cTn id="3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8" end="8"/>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anim calcmode="lin" valueType="num">
                                      <p:cBhvr additive="base">
                                        <p:cTn id="3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9" end="9"/>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anim calcmode="lin" valueType="num">
                                      <p:cBhvr additive="base">
                                        <p:cTn id="39"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
                                            <p:txEl>
                                              <p:pRg st="11" end="11"/>
                                            </p:txEl>
                                          </p:spTgt>
                                        </p:tgtEl>
                                        <p:attrNameLst>
                                          <p:attrName>style.visibility</p:attrName>
                                        </p:attrNameLst>
                                      </p:cBhvr>
                                      <p:to>
                                        <p:strVal val="visible"/>
                                      </p:to>
                                    </p:set>
                                    <p:anim calcmode="lin" valueType="num">
                                      <p:cBhvr additive="base">
                                        <p:cTn id="43"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F32EAE-1463-DC90-5503-B44AC931C281}"/>
              </a:ext>
            </a:extLst>
          </p:cNvPr>
          <p:cNvSpPr>
            <a:spLocks noGrp="1"/>
          </p:cNvSpPr>
          <p:nvPr>
            <p:ph type="title"/>
          </p:nvPr>
        </p:nvSpPr>
        <p:spPr>
          <a:xfrm>
            <a:off x="515389" y="2263833"/>
            <a:ext cx="9692640" cy="1325562"/>
          </a:xfrm>
        </p:spPr>
        <p:txBody>
          <a:bodyPr>
            <a:normAutofit/>
          </a:bodyPr>
          <a:lstStyle/>
          <a:p>
            <a:pPr algn="ctr"/>
            <a:r>
              <a:rPr lang="en-US" sz="6600" dirty="0"/>
              <a:t>Questions</a:t>
            </a:r>
          </a:p>
        </p:txBody>
      </p:sp>
    </p:spTree>
    <p:extLst>
      <p:ext uri="{BB962C8B-B14F-4D97-AF65-F5344CB8AC3E}">
        <p14:creationId xmlns:p14="http://schemas.microsoft.com/office/powerpoint/2010/main" val="12986026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F32EAE-1463-DC90-5503-B44AC931C281}"/>
              </a:ext>
            </a:extLst>
          </p:cNvPr>
          <p:cNvSpPr>
            <a:spLocks noGrp="1"/>
          </p:cNvSpPr>
          <p:nvPr>
            <p:ph type="title"/>
          </p:nvPr>
        </p:nvSpPr>
        <p:spPr>
          <a:xfrm>
            <a:off x="1012491" y="2103438"/>
            <a:ext cx="9692640" cy="1325562"/>
          </a:xfrm>
        </p:spPr>
        <p:txBody>
          <a:bodyPr/>
          <a:lstStyle/>
          <a:p>
            <a:pPr algn="ctr"/>
            <a:r>
              <a:rPr lang="en-US" dirty="0"/>
              <a:t>Next BBL – July 19</a:t>
            </a:r>
            <a:r>
              <a:rPr lang="en-US" baseline="30000" dirty="0"/>
              <a:t>th</a:t>
            </a:r>
            <a:r>
              <a:rPr lang="en-US" dirty="0"/>
              <a:t> @ 7</a:t>
            </a:r>
            <a:br>
              <a:rPr lang="en-US" dirty="0"/>
            </a:br>
            <a:r>
              <a:rPr lang="en-US" dirty="0"/>
              <a:t>Pergamos &amp; </a:t>
            </a:r>
            <a:r>
              <a:rPr lang="en-US" dirty="0" err="1"/>
              <a:t>Thyratira</a:t>
            </a:r>
            <a:endParaRPr lang="en-US" dirty="0"/>
          </a:p>
        </p:txBody>
      </p:sp>
    </p:spTree>
    <p:extLst>
      <p:ext uri="{BB962C8B-B14F-4D97-AF65-F5344CB8AC3E}">
        <p14:creationId xmlns:p14="http://schemas.microsoft.com/office/powerpoint/2010/main" val="14449324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482771" y="758952"/>
            <a:ext cx="6492695" cy="3679893"/>
          </a:xfrm>
        </p:spPr>
        <p:txBody>
          <a:bodyPr>
            <a:normAutofit/>
          </a:bodyPr>
          <a:lstStyle/>
          <a:p>
            <a:r>
              <a:rPr lang="en-US" dirty="0"/>
              <a:t>The Church at Ephesus</a:t>
            </a:r>
          </a:p>
        </p:txBody>
      </p:sp>
      <p:pic>
        <p:nvPicPr>
          <p:cNvPr id="13" name="Picture 12" descr="Duomo Santa Maria del Flore">
            <a:extLst>
              <a:ext uri="{FF2B5EF4-FFF2-40B4-BE49-F238E27FC236}">
                <a16:creationId xmlns:a16="http://schemas.microsoft.com/office/drawing/2014/main" id="{2AF3C45B-C363-863B-AEB8-DA4941082CCB}"/>
              </a:ext>
            </a:extLst>
          </p:cNvPr>
          <p:cNvPicPr>
            <a:picLocks noChangeAspect="1"/>
          </p:cNvPicPr>
          <p:nvPr/>
        </p:nvPicPr>
        <p:blipFill rotWithShape="1">
          <a:blip r:embed="rId2"/>
          <a:srcRect l="28555" r="36713" b="-1"/>
          <a:stretch/>
        </p:blipFill>
        <p:spPr>
          <a:xfrm>
            <a:off x="457200" y="10"/>
            <a:ext cx="3568372" cy="6857990"/>
          </a:xfrm>
          <a:prstGeom prst="rect">
            <a:avLst/>
          </a:prstGeom>
        </p:spPr>
      </p:pic>
    </p:spTree>
    <p:extLst>
      <p:ext uri="{BB962C8B-B14F-4D97-AF65-F5344CB8AC3E}">
        <p14:creationId xmlns:p14="http://schemas.microsoft.com/office/powerpoint/2010/main" val="2754314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7" name="Rectangle 40">
            <a:extLst>
              <a:ext uri="{FF2B5EF4-FFF2-40B4-BE49-F238E27FC236}">
                <a16:creationId xmlns:a16="http://schemas.microsoft.com/office/drawing/2014/main" id="{876248C8-0720-48AB-91BA-5F530BB41E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2209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261871" y="365760"/>
            <a:ext cx="9858383" cy="1325562"/>
          </a:xfrm>
        </p:spPr>
        <p:txBody>
          <a:bodyPr>
            <a:normAutofit/>
          </a:bodyPr>
          <a:lstStyle/>
          <a:p>
            <a:r>
              <a:rPr lang="en-US"/>
              <a:t>Lesson Plan</a:t>
            </a:r>
          </a:p>
        </p:txBody>
      </p:sp>
      <p:sp>
        <p:nvSpPr>
          <p:cNvPr id="48" name="Rectangle 42">
            <a:extLst>
              <a:ext uri="{FF2B5EF4-FFF2-40B4-BE49-F238E27FC236}">
                <a16:creationId xmlns:a16="http://schemas.microsoft.com/office/drawing/2014/main" id="{523BEDA7-D0B8-4802-8168-92452653B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9" name="Rectangle 44">
            <a:extLst>
              <a:ext uri="{FF2B5EF4-FFF2-40B4-BE49-F238E27FC236}">
                <a16:creationId xmlns:a16="http://schemas.microsoft.com/office/drawing/2014/main" id="{D2EFF34B-7B1A-4F9D-8CEE-A40962BC7C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763724"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13" name="Content Placeholder 2">
            <a:extLst>
              <a:ext uri="{FF2B5EF4-FFF2-40B4-BE49-F238E27FC236}">
                <a16:creationId xmlns:a16="http://schemas.microsoft.com/office/drawing/2014/main" id="{5E023BCB-5F1C-5F50-AC31-5D7D549D0280}"/>
              </a:ext>
            </a:extLst>
          </p:cNvPr>
          <p:cNvGraphicFramePr/>
          <p:nvPr>
            <p:extLst>
              <p:ext uri="{D42A27DB-BD31-4B8C-83A1-F6EECF244321}">
                <p14:modId xmlns:p14="http://schemas.microsoft.com/office/powerpoint/2010/main" val="1041668654"/>
              </p:ext>
            </p:extLst>
          </p:nvPr>
        </p:nvGraphicFramePr>
        <p:xfrm>
          <a:off x="1262063" y="2013055"/>
          <a:ext cx="9858191" cy="42014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926298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DB0431E-0B04-44A1-9C51-531E28D18A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261872" y="365760"/>
            <a:ext cx="9692640" cy="1325562"/>
          </a:xfrm>
        </p:spPr>
        <p:txBody>
          <a:bodyPr>
            <a:normAutofit/>
          </a:bodyPr>
          <a:lstStyle/>
          <a:p>
            <a:r>
              <a:rPr lang="en-US" dirty="0"/>
              <a:t>Antiquity</a:t>
            </a:r>
          </a:p>
        </p:txBody>
      </p:sp>
      <p:sp>
        <p:nvSpPr>
          <p:cNvPr id="11" name="Rectangle 10">
            <a:extLst>
              <a:ext uri="{FF2B5EF4-FFF2-40B4-BE49-F238E27FC236}">
                <a16:creationId xmlns:a16="http://schemas.microsoft.com/office/drawing/2014/main" id="{6B424749-EEE0-49C9-9ABF-97B171A3EA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7760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Box 2">
            <a:extLst>
              <a:ext uri="{FF2B5EF4-FFF2-40B4-BE49-F238E27FC236}">
                <a16:creationId xmlns:a16="http://schemas.microsoft.com/office/drawing/2014/main" id="{0E03344F-FE89-F3EF-8ABC-22A60BFEA13D}"/>
              </a:ext>
            </a:extLst>
          </p:cNvPr>
          <p:cNvSpPr txBox="1"/>
          <p:nvPr/>
        </p:nvSpPr>
        <p:spPr>
          <a:xfrm>
            <a:off x="1100254" y="1906859"/>
            <a:ext cx="8753708" cy="5724644"/>
          </a:xfrm>
          <a:prstGeom prst="rect">
            <a:avLst/>
          </a:prstGeom>
          <a:noFill/>
        </p:spPr>
        <p:txBody>
          <a:bodyPr wrap="square" rtlCol="0">
            <a:spAutoFit/>
          </a:bodyPr>
          <a:lstStyle/>
          <a:p>
            <a:pPr marL="342900" indent="-342900">
              <a:buFont typeface="Arial" panose="020B0604020202020204" pitchFamily="34" charset="0"/>
              <a:buChar char="•"/>
            </a:pPr>
            <a:r>
              <a:rPr lang="en-US" sz="2400" b="0" i="0" dirty="0">
                <a:effectLst/>
                <a:latin typeface="Times New Roman" panose="02020603050405020304" pitchFamily="18" charset="0"/>
                <a:cs typeface="Times New Roman" panose="02020603050405020304" pitchFamily="18" charset="0"/>
              </a:rPr>
              <a:t>The city of Ephesus is located in modern day Turkey. </a:t>
            </a:r>
          </a:p>
          <a:p>
            <a:pPr marL="342900" indent="-342900">
              <a:buFont typeface="Arial" panose="020B0604020202020204" pitchFamily="34" charset="0"/>
              <a:buChar char="•"/>
            </a:pPr>
            <a:r>
              <a:rPr lang="en-US" sz="2400" b="0" i="0" dirty="0">
                <a:effectLst/>
                <a:latin typeface="Times New Roman" panose="02020603050405020304" pitchFamily="18" charset="0"/>
                <a:cs typeface="Times New Roman" panose="02020603050405020304" pitchFamily="18" charset="0"/>
              </a:rPr>
              <a:t>The church at Ephesus was established 15-20 years after the death of Jesus Christ. </a:t>
            </a:r>
          </a:p>
          <a:p>
            <a:pPr marL="342900" indent="-342900">
              <a:buFont typeface="Arial" panose="020B0604020202020204" pitchFamily="34" charset="0"/>
              <a:buChar char="•"/>
            </a:pPr>
            <a:r>
              <a:rPr lang="en-US" sz="2400" b="0" i="0" dirty="0">
                <a:effectLst/>
                <a:latin typeface="Times New Roman" panose="02020603050405020304" pitchFamily="18" charset="0"/>
                <a:cs typeface="Times New Roman" panose="02020603050405020304" pitchFamily="18" charset="0"/>
              </a:rPr>
              <a:t>The third largest city in the Roman empire. </a:t>
            </a:r>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b="0" i="0" dirty="0">
                <a:effectLst/>
                <a:latin typeface="Times New Roman" panose="02020603050405020304" pitchFamily="18" charset="0"/>
                <a:cs typeface="Times New Roman" panose="02020603050405020304" pitchFamily="18" charset="0"/>
              </a:rPr>
              <a:t>The major economies of the city were rooted in trade and idol worship.</a:t>
            </a:r>
          </a:p>
          <a:p>
            <a:pPr marL="342900" indent="-342900">
              <a:buFont typeface="Arial" panose="020B0604020202020204" pitchFamily="34" charset="0"/>
              <a:buChar char="•"/>
            </a:pPr>
            <a:endParaRPr lang="en-US" sz="2400" b="0" i="0" dirty="0">
              <a:effectLst/>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r>
              <a:rPr lang="en-US" sz="2400" b="0" i="0" dirty="0">
                <a:effectLst/>
                <a:latin typeface="Times New Roman" panose="02020603050405020304" pitchFamily="18" charset="0"/>
                <a:cs typeface="Times New Roman" panose="02020603050405020304" pitchFamily="18" charset="0"/>
              </a:rPr>
              <a:t>The temple of Artemis, located in the heart of the city, was prized as one of the seven wonders of the ancient world. From the ocean ports to the theater to the stadium to the library, Ephesus had so much to offer its inhabitants and visitors. Ephesus was a major cultural center in the ancient world.</a:t>
            </a:r>
            <a:endParaRPr lang="en-US" sz="2400" dirty="0">
              <a:latin typeface="Times New Roman" panose="02020603050405020304" pitchFamily="18" charset="0"/>
              <a:cs typeface="Times New Roman" panose="02020603050405020304" pitchFamily="18" charset="0"/>
            </a:endParaRPr>
          </a:p>
          <a:p>
            <a:endParaRPr lang="en-US" dirty="0"/>
          </a:p>
          <a:p>
            <a:endParaRPr lang="en-US" dirty="0"/>
          </a:p>
          <a:p>
            <a:endParaRPr lang="en-US" dirty="0"/>
          </a:p>
        </p:txBody>
      </p:sp>
    </p:spTree>
    <p:extLst>
      <p:ext uri="{BB962C8B-B14F-4D97-AF65-F5344CB8AC3E}">
        <p14:creationId xmlns:p14="http://schemas.microsoft.com/office/powerpoint/2010/main" val="62332825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F1ACBE00-0221-433D-8EA5-D9D7B45F35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141400" y="-2309100"/>
            <a:ext cx="5909200" cy="3639872"/>
          </a:xfrm>
        </p:spPr>
        <p:txBody>
          <a:bodyPr vert="horz" lIns="91440" tIns="45720" rIns="91440" bIns="45720" rtlCol="0" anchor="b">
            <a:normAutofit/>
          </a:bodyPr>
          <a:lstStyle/>
          <a:p>
            <a:pPr algn="ctr">
              <a:lnSpc>
                <a:spcPct val="85000"/>
              </a:lnSpc>
            </a:pPr>
            <a:r>
              <a:rPr lang="en-US" sz="4000" cap="small" dirty="0"/>
              <a:t>Accolades</a:t>
            </a:r>
            <a:br>
              <a:rPr lang="en-US" sz="4000" cap="small" dirty="0"/>
            </a:br>
            <a:r>
              <a:rPr lang="en-US" sz="2500" dirty="0"/>
              <a:t>Revelation 2:1b-3</a:t>
            </a:r>
          </a:p>
        </p:txBody>
      </p:sp>
      <p:sp>
        <p:nvSpPr>
          <p:cNvPr id="30" name="Rectangle 29">
            <a:extLst>
              <a:ext uri="{FF2B5EF4-FFF2-40B4-BE49-F238E27FC236}">
                <a16:creationId xmlns:a16="http://schemas.microsoft.com/office/drawing/2014/main" id="{F6492087-817F-4287-AC88-93B5968660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TextBox 4">
            <a:extLst>
              <a:ext uri="{FF2B5EF4-FFF2-40B4-BE49-F238E27FC236}">
                <a16:creationId xmlns:a16="http://schemas.microsoft.com/office/drawing/2014/main" id="{78B0A2D7-B740-2DED-7C4A-993E4E17BABF}"/>
              </a:ext>
            </a:extLst>
          </p:cNvPr>
          <p:cNvSpPr txBox="1"/>
          <p:nvPr/>
        </p:nvSpPr>
        <p:spPr>
          <a:xfrm>
            <a:off x="721893" y="1330772"/>
            <a:ext cx="10491537" cy="1200329"/>
          </a:xfrm>
          <a:prstGeom prst="rect">
            <a:avLst/>
          </a:prstGeom>
          <a:noFill/>
        </p:spPr>
        <p:txBody>
          <a:bodyPr wrap="square">
            <a:spAutoFit/>
          </a:bodyPr>
          <a:lstStyle/>
          <a:p>
            <a:r>
              <a:rPr lang="en-US" b="0" i="0" dirty="0">
                <a:solidFill>
                  <a:srgbClr val="000000"/>
                </a:solidFill>
                <a:effectLst/>
                <a:latin typeface="system-ui"/>
              </a:rPr>
              <a:t>“I know your works, your labor, your </a:t>
            </a:r>
            <a:r>
              <a:rPr lang="en-US" b="0" i="0" baseline="30000" dirty="0">
                <a:solidFill>
                  <a:srgbClr val="000000"/>
                </a:solidFill>
                <a:effectLst/>
                <a:latin typeface="system-ui"/>
              </a:rPr>
              <a:t>[</a:t>
            </a:r>
            <a:r>
              <a:rPr lang="en-US" b="0" i="0" baseline="30000" dirty="0">
                <a:solidFill>
                  <a:srgbClr val="4A4A4A"/>
                </a:solidFill>
                <a:effectLst/>
                <a:latin typeface="system-ui"/>
                <a:hlinkClick r:id="rId2" tooltip="See footnote b"/>
              </a:rPr>
              <a:t>b</a:t>
            </a:r>
            <a:r>
              <a:rPr lang="en-US" b="0" i="0" baseline="30000" dirty="0">
                <a:solidFill>
                  <a:srgbClr val="000000"/>
                </a:solidFill>
                <a:effectLst/>
                <a:latin typeface="system-ui"/>
              </a:rPr>
              <a:t>]</a:t>
            </a:r>
            <a:r>
              <a:rPr lang="en-US" b="0" i="0" dirty="0">
                <a:solidFill>
                  <a:srgbClr val="000000"/>
                </a:solidFill>
                <a:effectLst/>
                <a:latin typeface="system-ui"/>
              </a:rPr>
              <a:t>patience, and that you cannot bear those who are evil. And you have tested those who say they are apostles and are not, and have found them liars; </a:t>
            </a:r>
          </a:p>
          <a:p>
            <a:r>
              <a:rPr lang="en-US" b="1" i="0" baseline="30000" dirty="0">
                <a:solidFill>
                  <a:srgbClr val="000000"/>
                </a:solidFill>
                <a:effectLst/>
                <a:latin typeface="system-ui"/>
              </a:rPr>
              <a:t>3 </a:t>
            </a:r>
            <a:r>
              <a:rPr lang="en-US" b="0" i="0" dirty="0">
                <a:solidFill>
                  <a:srgbClr val="000000"/>
                </a:solidFill>
                <a:effectLst/>
                <a:latin typeface="system-ui"/>
              </a:rPr>
              <a:t>and you have persevered and have patience, and have labored for My name’s sake and have not become weary.</a:t>
            </a:r>
            <a:endParaRPr lang="en-US" dirty="0"/>
          </a:p>
        </p:txBody>
      </p:sp>
      <p:sp>
        <p:nvSpPr>
          <p:cNvPr id="6" name="TextBox 5">
            <a:extLst>
              <a:ext uri="{FF2B5EF4-FFF2-40B4-BE49-F238E27FC236}">
                <a16:creationId xmlns:a16="http://schemas.microsoft.com/office/drawing/2014/main" id="{86B20A0F-B991-8662-AE54-DBEDDA156C01}"/>
              </a:ext>
            </a:extLst>
          </p:cNvPr>
          <p:cNvSpPr txBox="1"/>
          <p:nvPr/>
        </p:nvSpPr>
        <p:spPr>
          <a:xfrm>
            <a:off x="1768641" y="2568199"/>
            <a:ext cx="6160170" cy="707886"/>
          </a:xfrm>
          <a:prstGeom prst="rect">
            <a:avLst/>
          </a:prstGeom>
          <a:noFill/>
        </p:spPr>
        <p:txBody>
          <a:bodyPr wrap="square" rtlCol="0">
            <a:spAutoFit/>
          </a:bodyPr>
          <a:lstStyle/>
          <a:p>
            <a:r>
              <a:rPr lang="en-US" sz="4000" b="1" dirty="0">
                <a:latin typeface="Times New Roman" panose="02020603050405020304" pitchFamily="18" charset="0"/>
                <a:cs typeface="Times New Roman" panose="02020603050405020304" pitchFamily="18" charset="0"/>
              </a:rPr>
              <a:t>Diligence &amp; Patience</a:t>
            </a:r>
          </a:p>
        </p:txBody>
      </p:sp>
      <p:sp>
        <p:nvSpPr>
          <p:cNvPr id="10" name="TextBox 9">
            <a:extLst>
              <a:ext uri="{FF2B5EF4-FFF2-40B4-BE49-F238E27FC236}">
                <a16:creationId xmlns:a16="http://schemas.microsoft.com/office/drawing/2014/main" id="{7A1BAA4A-A362-CE6A-13E0-443EBE2DCCE0}"/>
              </a:ext>
            </a:extLst>
          </p:cNvPr>
          <p:cNvSpPr txBox="1"/>
          <p:nvPr/>
        </p:nvSpPr>
        <p:spPr>
          <a:xfrm>
            <a:off x="1768641" y="3495903"/>
            <a:ext cx="8677686" cy="1077218"/>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*For over 40 years remained faithful to the Word</a:t>
            </a:r>
          </a:p>
          <a:p>
            <a:r>
              <a:rPr lang="en-US" sz="3200" dirty="0">
                <a:latin typeface="Times New Roman" panose="02020603050405020304" pitchFamily="18" charset="0"/>
                <a:cs typeface="Times New Roman" panose="02020603050405020304" pitchFamily="18" charset="0"/>
              </a:rPr>
              <a:t>* Endured through persecution</a:t>
            </a:r>
          </a:p>
        </p:txBody>
      </p:sp>
    </p:spTree>
    <p:extLst>
      <p:ext uri="{BB962C8B-B14F-4D97-AF65-F5344CB8AC3E}">
        <p14:creationId xmlns:p14="http://schemas.microsoft.com/office/powerpoint/2010/main" val="3009293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0">
                                            <p:txEl>
                                              <p:pRg st="1" end="1"/>
                                            </p:txEl>
                                          </p:spTgt>
                                        </p:tgtEl>
                                        <p:attrNameLst>
                                          <p:attrName>style.visibility</p:attrName>
                                        </p:attrNameLst>
                                      </p:cBhvr>
                                      <p:to>
                                        <p:strVal val="visible"/>
                                      </p:to>
                                    </p:set>
                                    <p:anim calcmode="lin" valueType="num">
                                      <p:cBhvr additive="base">
                                        <p:cTn id="13" dur="500" fill="hold"/>
                                        <p:tgtEl>
                                          <p:spTgt spid="10">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0">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F1ACBE00-0221-433D-8EA5-D9D7B45F35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141400" y="-2309100"/>
            <a:ext cx="5909200" cy="3639872"/>
          </a:xfrm>
        </p:spPr>
        <p:txBody>
          <a:bodyPr vert="horz" lIns="91440" tIns="45720" rIns="91440" bIns="45720" rtlCol="0" anchor="b">
            <a:normAutofit/>
          </a:bodyPr>
          <a:lstStyle/>
          <a:p>
            <a:pPr algn="ctr">
              <a:lnSpc>
                <a:spcPct val="85000"/>
              </a:lnSpc>
            </a:pPr>
            <a:r>
              <a:rPr lang="en-US" sz="4000" cap="small" dirty="0"/>
              <a:t>Accolades</a:t>
            </a:r>
            <a:br>
              <a:rPr lang="en-US" sz="4000" cap="small" dirty="0"/>
            </a:br>
            <a:r>
              <a:rPr lang="en-US" sz="2500" dirty="0"/>
              <a:t>Revelation 2:1b-3</a:t>
            </a:r>
          </a:p>
        </p:txBody>
      </p:sp>
      <p:sp>
        <p:nvSpPr>
          <p:cNvPr id="30" name="Rectangle 29">
            <a:extLst>
              <a:ext uri="{FF2B5EF4-FFF2-40B4-BE49-F238E27FC236}">
                <a16:creationId xmlns:a16="http://schemas.microsoft.com/office/drawing/2014/main" id="{F6492087-817F-4287-AC88-93B5968660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TextBox 7">
            <a:extLst>
              <a:ext uri="{FF2B5EF4-FFF2-40B4-BE49-F238E27FC236}">
                <a16:creationId xmlns:a16="http://schemas.microsoft.com/office/drawing/2014/main" id="{C43BC8B3-29F4-53DA-765A-AA26397EDBF4}"/>
              </a:ext>
            </a:extLst>
          </p:cNvPr>
          <p:cNvSpPr txBox="1"/>
          <p:nvPr/>
        </p:nvSpPr>
        <p:spPr>
          <a:xfrm>
            <a:off x="1714315" y="1860815"/>
            <a:ext cx="4920917"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Spiritual discipline</a:t>
            </a:r>
          </a:p>
        </p:txBody>
      </p:sp>
      <p:sp>
        <p:nvSpPr>
          <p:cNvPr id="12" name="TextBox 11">
            <a:extLst>
              <a:ext uri="{FF2B5EF4-FFF2-40B4-BE49-F238E27FC236}">
                <a16:creationId xmlns:a16="http://schemas.microsoft.com/office/drawing/2014/main" id="{0D282859-7FD1-EC1A-E206-EA165BB07E2B}"/>
              </a:ext>
            </a:extLst>
          </p:cNvPr>
          <p:cNvSpPr txBox="1"/>
          <p:nvPr/>
        </p:nvSpPr>
        <p:spPr>
          <a:xfrm>
            <a:off x="1714315" y="2828835"/>
            <a:ext cx="8506691" cy="1569660"/>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*Did not bear those who were evil</a:t>
            </a:r>
          </a:p>
          <a:p>
            <a:r>
              <a:rPr lang="en-US" sz="3200" dirty="0">
                <a:latin typeface="Times New Roman" panose="02020603050405020304" pitchFamily="18" charset="0"/>
                <a:cs typeface="Times New Roman" panose="02020603050405020304" pitchFamily="18" charset="0"/>
              </a:rPr>
              <a:t>*Evaluated those who claimed to be Apostles</a:t>
            </a:r>
          </a:p>
          <a:p>
            <a:r>
              <a:rPr lang="en-US" sz="3200" dirty="0">
                <a:latin typeface="Times New Roman" panose="02020603050405020304" pitchFamily="18" charset="0"/>
                <a:cs typeface="Times New Roman" panose="02020603050405020304" pitchFamily="18" charset="0"/>
              </a:rPr>
              <a:t>*Hate of Nicolaitans </a:t>
            </a:r>
          </a:p>
        </p:txBody>
      </p:sp>
    </p:spTree>
    <p:extLst>
      <p:ext uri="{BB962C8B-B14F-4D97-AF65-F5344CB8AC3E}">
        <p14:creationId xmlns:p14="http://schemas.microsoft.com/office/powerpoint/2010/main" val="2591758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additive="base">
                                        <p:cTn id="7" dur="500" fill="hold"/>
                                        <p:tgtEl>
                                          <p:spTgt spid="12">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12">
                                            <p:txEl>
                                              <p:pRg st="1" end="1"/>
                                            </p:txEl>
                                          </p:spTgt>
                                        </p:tgtEl>
                                        <p:attrNameLst>
                                          <p:attrName>style.visibility</p:attrName>
                                        </p:attrNameLst>
                                      </p:cBhvr>
                                      <p:to>
                                        <p:strVal val="visible"/>
                                      </p:to>
                                    </p:set>
                                    <p:anim calcmode="lin" valueType="num">
                                      <p:cBhvr additive="base">
                                        <p:cTn id="13" dur="500" fill="hold"/>
                                        <p:tgtEl>
                                          <p:spTgt spid="12">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12">
                                            <p:txEl>
                                              <p:pRg st="2" end="2"/>
                                            </p:txEl>
                                          </p:spTgt>
                                        </p:tgtEl>
                                        <p:attrNameLst>
                                          <p:attrName>style.visibility</p:attrName>
                                        </p:attrNameLst>
                                      </p:cBhvr>
                                      <p:to>
                                        <p:strVal val="visible"/>
                                      </p:to>
                                    </p:set>
                                    <p:anim calcmode="lin" valueType="num">
                                      <p:cBhvr additive="base">
                                        <p:cTn id="19" dur="500" fill="hold"/>
                                        <p:tgtEl>
                                          <p:spTgt spid="12">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2">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F1ACBE00-0221-433D-8EA5-D9D7B45F35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141400" y="-2309100"/>
            <a:ext cx="5909200" cy="3639872"/>
          </a:xfrm>
        </p:spPr>
        <p:txBody>
          <a:bodyPr vert="horz" lIns="91440" tIns="45720" rIns="91440" bIns="45720" rtlCol="0" anchor="b">
            <a:normAutofit/>
          </a:bodyPr>
          <a:lstStyle/>
          <a:p>
            <a:pPr algn="ctr">
              <a:lnSpc>
                <a:spcPct val="85000"/>
              </a:lnSpc>
            </a:pPr>
            <a:r>
              <a:rPr lang="en-US" sz="4000" cap="small" dirty="0"/>
              <a:t>Accolades</a:t>
            </a:r>
            <a:br>
              <a:rPr lang="en-US" sz="4000" cap="small" dirty="0"/>
            </a:br>
            <a:r>
              <a:rPr lang="en-US" sz="2500" dirty="0"/>
              <a:t>Revelation 2:1b-3</a:t>
            </a:r>
          </a:p>
        </p:txBody>
      </p:sp>
      <p:sp>
        <p:nvSpPr>
          <p:cNvPr id="30" name="Rectangle 29">
            <a:extLst>
              <a:ext uri="{FF2B5EF4-FFF2-40B4-BE49-F238E27FC236}">
                <a16:creationId xmlns:a16="http://schemas.microsoft.com/office/drawing/2014/main" id="{F6492087-817F-4287-AC88-93B5968660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TextBox 7">
            <a:extLst>
              <a:ext uri="{FF2B5EF4-FFF2-40B4-BE49-F238E27FC236}">
                <a16:creationId xmlns:a16="http://schemas.microsoft.com/office/drawing/2014/main" id="{C43BC8B3-29F4-53DA-765A-AA26397EDBF4}"/>
              </a:ext>
            </a:extLst>
          </p:cNvPr>
          <p:cNvSpPr txBox="1"/>
          <p:nvPr/>
        </p:nvSpPr>
        <p:spPr>
          <a:xfrm>
            <a:off x="1714315" y="1860815"/>
            <a:ext cx="4920917"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Persevered</a:t>
            </a:r>
          </a:p>
        </p:txBody>
      </p:sp>
      <p:sp>
        <p:nvSpPr>
          <p:cNvPr id="12" name="TextBox 11">
            <a:extLst>
              <a:ext uri="{FF2B5EF4-FFF2-40B4-BE49-F238E27FC236}">
                <a16:creationId xmlns:a16="http://schemas.microsoft.com/office/drawing/2014/main" id="{0D282859-7FD1-EC1A-E206-EA165BB07E2B}"/>
              </a:ext>
            </a:extLst>
          </p:cNvPr>
          <p:cNvSpPr txBox="1"/>
          <p:nvPr/>
        </p:nvSpPr>
        <p:spPr>
          <a:xfrm>
            <a:off x="1714315" y="2828835"/>
            <a:ext cx="8506691" cy="1569660"/>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*Bearing a heavy load</a:t>
            </a:r>
          </a:p>
          <a:p>
            <a:r>
              <a:rPr lang="en-US" sz="3200" dirty="0">
                <a:latin typeface="Times New Roman" panose="02020603050405020304" pitchFamily="18" charset="0"/>
                <a:cs typeface="Times New Roman" panose="02020603050405020304" pitchFamily="18" charset="0"/>
              </a:rPr>
              <a:t>*Selflessness</a:t>
            </a:r>
          </a:p>
          <a:p>
            <a:r>
              <a:rPr lang="en-US" sz="3200" dirty="0">
                <a:latin typeface="Times New Roman" panose="02020603050405020304" pitchFamily="18" charset="0"/>
                <a:cs typeface="Times New Roman" panose="02020603050405020304" pitchFamily="18" charset="0"/>
              </a:rPr>
              <a:t>*Tribulation</a:t>
            </a:r>
          </a:p>
        </p:txBody>
      </p:sp>
    </p:spTree>
    <p:extLst>
      <p:ext uri="{BB962C8B-B14F-4D97-AF65-F5344CB8AC3E}">
        <p14:creationId xmlns:p14="http://schemas.microsoft.com/office/powerpoint/2010/main" val="4182788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additive="base">
                                        <p:cTn id="7"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12">
                                            <p:txEl>
                                              <p:pRg st="1" end="1"/>
                                            </p:txEl>
                                          </p:spTgt>
                                        </p:tgtEl>
                                        <p:attrNameLst>
                                          <p:attrName>style.visibility</p:attrName>
                                        </p:attrNameLst>
                                      </p:cBhvr>
                                      <p:to>
                                        <p:strVal val="visible"/>
                                      </p:to>
                                    </p:set>
                                    <p:anim calcmode="lin" valueType="num">
                                      <p:cBhvr additive="base">
                                        <p:cTn id="13"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nodeType="clickEffect">
                                  <p:stCondLst>
                                    <p:cond delay="0"/>
                                  </p:stCondLst>
                                  <p:childTnLst>
                                    <p:set>
                                      <p:cBhvr>
                                        <p:cTn id="18" dur="1" fill="hold">
                                          <p:stCondLst>
                                            <p:cond delay="0"/>
                                          </p:stCondLst>
                                        </p:cTn>
                                        <p:tgtEl>
                                          <p:spTgt spid="12">
                                            <p:txEl>
                                              <p:pRg st="2" end="2"/>
                                            </p:txEl>
                                          </p:spTgt>
                                        </p:tgtEl>
                                        <p:attrNameLst>
                                          <p:attrName>style.visibility</p:attrName>
                                        </p:attrNameLst>
                                      </p:cBhvr>
                                      <p:to>
                                        <p:strVal val="visible"/>
                                      </p:to>
                                    </p:set>
                                    <p:anim calcmode="lin" valueType="num">
                                      <p:cBhvr additive="base">
                                        <p:cTn id="19"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
                                            <p:txEl>
                                              <p:pRg st="2" end="2"/>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DB0431E-0B04-44A1-9C51-531E28D18A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12618" y="365760"/>
            <a:ext cx="10764982" cy="1325562"/>
          </a:xfrm>
        </p:spPr>
        <p:txBody>
          <a:bodyPr>
            <a:normAutofit/>
          </a:bodyPr>
          <a:lstStyle/>
          <a:p>
            <a:pPr algn="ctr"/>
            <a:r>
              <a:rPr lang="en-US" dirty="0">
                <a:latin typeface="Times New Roman" panose="02020603050405020304" pitchFamily="18" charset="0"/>
                <a:cs typeface="Times New Roman" panose="02020603050405020304" pitchFamily="18" charset="0"/>
              </a:rPr>
              <a:t>Admonishments</a:t>
            </a:r>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6B424749-EEE0-49C9-9ABF-97B171A3EA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7760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TextBox 4">
            <a:extLst>
              <a:ext uri="{FF2B5EF4-FFF2-40B4-BE49-F238E27FC236}">
                <a16:creationId xmlns:a16="http://schemas.microsoft.com/office/drawing/2014/main" id="{6968ADC6-0D92-BA54-D7C0-A61B0CDADB2E}"/>
              </a:ext>
            </a:extLst>
          </p:cNvPr>
          <p:cNvSpPr txBox="1"/>
          <p:nvPr/>
        </p:nvSpPr>
        <p:spPr>
          <a:xfrm>
            <a:off x="318655" y="1166336"/>
            <a:ext cx="10764982" cy="2185214"/>
          </a:xfrm>
          <a:prstGeom prst="rect">
            <a:avLst/>
          </a:prstGeom>
          <a:noFill/>
        </p:spPr>
        <p:txBody>
          <a:bodyPr wrap="square">
            <a:spAutoFit/>
          </a:bodyPr>
          <a:lstStyle/>
          <a:p>
            <a:r>
              <a:rPr lang="en-US" sz="3200" b="1" i="0" baseline="30000" dirty="0">
                <a:effectLst/>
                <a:latin typeface="Times New Roman" panose="02020603050405020304" pitchFamily="18" charset="0"/>
                <a:cs typeface="Times New Roman" panose="02020603050405020304" pitchFamily="18" charset="0"/>
              </a:rPr>
              <a:t>4 </a:t>
            </a:r>
            <a:r>
              <a:rPr lang="en-US" sz="3200" b="1" i="0" dirty="0">
                <a:effectLst/>
                <a:latin typeface="Times New Roman" panose="02020603050405020304" pitchFamily="18" charset="0"/>
                <a:cs typeface="Times New Roman" panose="02020603050405020304" pitchFamily="18" charset="0"/>
              </a:rPr>
              <a:t>Nevertheless I have </a:t>
            </a:r>
            <a:r>
              <a:rPr lang="en-US" sz="3200" b="1" i="1" dirty="0">
                <a:effectLst/>
                <a:latin typeface="Times New Roman" panose="02020603050405020304" pitchFamily="18" charset="0"/>
                <a:cs typeface="Times New Roman" panose="02020603050405020304" pitchFamily="18" charset="0"/>
              </a:rPr>
              <a:t>this</a:t>
            </a:r>
            <a:r>
              <a:rPr lang="en-US" sz="3200" b="1" i="0" dirty="0">
                <a:effectLst/>
                <a:latin typeface="Times New Roman" panose="02020603050405020304" pitchFamily="18" charset="0"/>
                <a:cs typeface="Times New Roman" panose="02020603050405020304" pitchFamily="18" charset="0"/>
              </a:rPr>
              <a:t> against you, that you have left your first love.</a:t>
            </a:r>
            <a:br>
              <a:rPr lang="en-US" sz="2400" b="0" i="0" dirty="0">
                <a:effectLst/>
                <a:latin typeface="Times New Roman" panose="02020603050405020304" pitchFamily="18" charset="0"/>
                <a:cs typeface="Times New Roman" panose="02020603050405020304" pitchFamily="18" charset="0"/>
              </a:rPr>
            </a:br>
            <a:r>
              <a:rPr lang="en-US" sz="2400" b="0" i="0" dirty="0">
                <a:effectLst/>
                <a:latin typeface="Times New Roman" panose="02020603050405020304" pitchFamily="18" charset="0"/>
                <a:cs typeface="Times New Roman" panose="02020603050405020304" pitchFamily="18" charset="0"/>
              </a:rPr>
              <a:t> </a:t>
            </a:r>
            <a:r>
              <a:rPr lang="en-US" sz="2400" b="1" i="0" baseline="30000" dirty="0">
                <a:effectLst/>
                <a:latin typeface="Times New Roman" panose="02020603050405020304" pitchFamily="18" charset="0"/>
                <a:cs typeface="Times New Roman" panose="02020603050405020304" pitchFamily="18" charset="0"/>
              </a:rPr>
              <a:t>5 </a:t>
            </a:r>
            <a:r>
              <a:rPr lang="en-US" sz="2400" b="0" i="0" dirty="0">
                <a:effectLst/>
                <a:latin typeface="Times New Roman" panose="02020603050405020304" pitchFamily="18" charset="0"/>
                <a:cs typeface="Times New Roman" panose="02020603050405020304" pitchFamily="18" charset="0"/>
              </a:rPr>
              <a:t>Remember therefore from where you have fallen; repent and do the first works, or else I will come to you quickly and remove your lampstand from its place—unless you repent.</a:t>
            </a:r>
            <a:endParaRPr lang="en-US" sz="2400" dirty="0"/>
          </a:p>
        </p:txBody>
      </p:sp>
      <p:sp>
        <p:nvSpPr>
          <p:cNvPr id="6" name="TextBox 5">
            <a:extLst>
              <a:ext uri="{FF2B5EF4-FFF2-40B4-BE49-F238E27FC236}">
                <a16:creationId xmlns:a16="http://schemas.microsoft.com/office/drawing/2014/main" id="{F439AA0F-4AE4-6EA2-F187-47FE53C204F1}"/>
              </a:ext>
            </a:extLst>
          </p:cNvPr>
          <p:cNvSpPr txBox="1"/>
          <p:nvPr/>
        </p:nvSpPr>
        <p:spPr>
          <a:xfrm>
            <a:off x="2521527" y="3628329"/>
            <a:ext cx="5500254" cy="646331"/>
          </a:xfrm>
          <a:prstGeom prst="rect">
            <a:avLst/>
          </a:prstGeom>
          <a:noFill/>
        </p:spPr>
        <p:txBody>
          <a:bodyPr wrap="square" rtlCol="0">
            <a:spAutoFit/>
          </a:bodyPr>
          <a:lstStyle/>
          <a:p>
            <a:r>
              <a:rPr lang="en-US" sz="3600" dirty="0">
                <a:latin typeface="Times New Roman" panose="02020603050405020304" pitchFamily="18" charset="0"/>
                <a:cs typeface="Times New Roman" panose="02020603050405020304" pitchFamily="18" charset="0"/>
              </a:rPr>
              <a:t>Left their first love</a:t>
            </a:r>
          </a:p>
        </p:txBody>
      </p:sp>
    </p:spTree>
    <p:extLst>
      <p:ext uri="{BB962C8B-B14F-4D97-AF65-F5344CB8AC3E}">
        <p14:creationId xmlns:p14="http://schemas.microsoft.com/office/powerpoint/2010/main" val="276109690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View">
  <a:themeElements>
    <a:clrScheme name="View">
      <a:dk1>
        <a:srgbClr val="000000"/>
      </a:dk1>
      <a:lt1>
        <a:srgbClr val="FFFFFF"/>
      </a:lt1>
      <a:dk2>
        <a:srgbClr val="46464A"/>
      </a:dk2>
      <a:lt2>
        <a:srgbClr val="D6D3CC"/>
      </a:lt2>
      <a:accent1>
        <a:srgbClr val="6F6F74"/>
      </a:accent1>
      <a:accent2>
        <a:srgbClr val="92A9B9"/>
      </a:accent2>
      <a:accent3>
        <a:srgbClr val="A7B789"/>
      </a:accent3>
      <a:accent4>
        <a:srgbClr val="B9A489"/>
      </a:accent4>
      <a:accent5>
        <a:srgbClr val="8D6374"/>
      </a:accent5>
      <a:accent6>
        <a:srgbClr val="9B7362"/>
      </a:accent6>
      <a:hlink>
        <a:srgbClr val="67AABF"/>
      </a:hlink>
      <a:folHlink>
        <a:srgbClr val="ABAFA5"/>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3969A8A2-35DB-4E3B-8885-16FD20568674}"/>
    </a:ext>
  </a:extLst>
</a:theme>
</file>

<file path=ppt/theme/theme2.xml><?xml version="1.0" encoding="utf-8"?>
<a:theme xmlns:a="http://schemas.openxmlformats.org/drawingml/2006/main" name="QuickStarter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4">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WebDD41</Template>
  <TotalTime>2580</TotalTime>
  <Words>762</Words>
  <Application>Microsoft Office PowerPoint</Application>
  <PresentationFormat>Widescreen</PresentationFormat>
  <Paragraphs>101</Paragraphs>
  <Slides>21</Slides>
  <Notes>2</Notes>
  <HiddenSlides>2</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21</vt:i4>
      </vt:variant>
    </vt:vector>
  </HeadingPairs>
  <TitlesOfParts>
    <vt:vector size="33" baseType="lpstr">
      <vt:lpstr>Arial</vt:lpstr>
      <vt:lpstr>Bookman Old Style</vt:lpstr>
      <vt:lpstr>Calibri</vt:lpstr>
      <vt:lpstr>Century Schoolbook</vt:lpstr>
      <vt:lpstr>Segoe UI</vt:lpstr>
      <vt:lpstr>Segoe UI Light</vt:lpstr>
      <vt:lpstr>Segoe UI Semilight</vt:lpstr>
      <vt:lpstr>system-ui</vt:lpstr>
      <vt:lpstr>Times New Roman</vt:lpstr>
      <vt:lpstr>Wingdings 2</vt:lpstr>
      <vt:lpstr>View</vt:lpstr>
      <vt:lpstr>QuickStarter Theme</vt:lpstr>
      <vt:lpstr>PowerPoint Presentation</vt:lpstr>
      <vt:lpstr>Syllabus</vt:lpstr>
      <vt:lpstr>The Church at Ephesus</vt:lpstr>
      <vt:lpstr>Lesson Plan</vt:lpstr>
      <vt:lpstr>Antiquity</vt:lpstr>
      <vt:lpstr>Accolades Revelation 2:1b-3</vt:lpstr>
      <vt:lpstr>Accolades Revelation 2:1b-3</vt:lpstr>
      <vt:lpstr>Accolades Revelation 2:1b-3</vt:lpstr>
      <vt:lpstr>Admonishments </vt:lpstr>
      <vt:lpstr>Admonishments </vt:lpstr>
      <vt:lpstr>Admonishments </vt:lpstr>
      <vt:lpstr>Announcement</vt:lpstr>
      <vt:lpstr>Assimilation</vt:lpstr>
      <vt:lpstr>PowerPoint Presentation</vt:lpstr>
      <vt:lpstr>PowerPoint Presentation</vt:lpstr>
      <vt:lpstr>PowerPoint Presentation</vt:lpstr>
      <vt:lpstr>PowerPoint Presentation</vt:lpstr>
      <vt:lpstr>PowerPoint Presentation</vt:lpstr>
      <vt:lpstr>PowerPoint Presentation</vt:lpstr>
      <vt:lpstr>Questions</vt:lpstr>
      <vt:lpstr>Next BBL – July 19th @ 7 Pergamos &amp; Thyratira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Here's your outline to get started</dc:title>
  <dc:creator>Allison</dc:creator>
  <cp:lastModifiedBy>Allison</cp:lastModifiedBy>
  <cp:revision>18</cp:revision>
  <cp:lastPrinted>2023-07-06T18:38:35Z</cp:lastPrinted>
  <dcterms:created xsi:type="dcterms:W3CDTF">2023-07-01T18:13:56Z</dcterms:created>
  <dcterms:modified xsi:type="dcterms:W3CDTF">2023-07-15T15:49:20Z</dcterms:modified>
</cp:coreProperties>
</file>